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7" r:id="rId3"/>
    <p:sldId id="321" r:id="rId4"/>
    <p:sldId id="300" r:id="rId5"/>
    <p:sldId id="322" r:id="rId6"/>
    <p:sldId id="303" r:id="rId7"/>
    <p:sldId id="304" r:id="rId8"/>
    <p:sldId id="320" r:id="rId9"/>
    <p:sldId id="316" r:id="rId10"/>
    <p:sldId id="306" r:id="rId11"/>
    <p:sldId id="307" r:id="rId12"/>
    <p:sldId id="305" r:id="rId13"/>
    <p:sldId id="319" r:id="rId14"/>
    <p:sldId id="31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41" autoAdjust="0"/>
  </p:normalViewPr>
  <p:slideViewPr>
    <p:cSldViewPr>
      <p:cViewPr varScale="1">
        <p:scale>
          <a:sx n="81" d="100"/>
          <a:sy n="81" d="100"/>
        </p:scale>
        <p:origin x="149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6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2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80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6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3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7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6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0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66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48A7-E156-4D08-920F-C325992D7C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6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microsoft.com/office/2007/relationships/hdphoto" Target="../media/hdphoto1.wdp"/><Relationship Id="rId7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hl=bn&amp;prev=/search?q=difernt+core+and+shell+type+transformer&amp;biw=1366&amp;bih=705&amp;rurl=translate.google.com.bd&amp;sl=en&amp;u=http://www.electricaleasy.com/2014/04/open-and-short-circuit-test-on-transformer.html&amp;usg=ALkJrhgl7YzNlGaWRzxlH24kt49ftqotdQ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80" y="5828264"/>
            <a:ext cx="8948520" cy="877335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bn-BD" sz="9600" dirty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chemeClr val="bg1"/>
              </a:solidFill>
            </a:endParaRPr>
          </a:p>
          <a:p>
            <a:r>
              <a:rPr lang="en-US" sz="9600" dirty="0">
                <a:solidFill>
                  <a:schemeClr val="bg1"/>
                </a:solidFill>
              </a:rPr>
              <a:t>WELCOME</a:t>
            </a:r>
            <a:br>
              <a:rPr lang="en-US" sz="9600" dirty="0">
                <a:solidFill>
                  <a:schemeClr val="bg1"/>
                </a:solidFill>
              </a:rPr>
            </a:br>
            <a:endParaRPr lang="en-US" sz="9600" dirty="0">
              <a:solidFill>
                <a:srgbClr val="FFC000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65808"/>
            <a:ext cx="714475" cy="72400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"/>
            <a:ext cx="838200" cy="533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6" y="-131617"/>
            <a:ext cx="671944" cy="665018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4662056" y="1"/>
            <a:ext cx="335972" cy="2961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" y="-21042"/>
            <a:ext cx="2810267" cy="270591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74" y="0"/>
            <a:ext cx="2359326" cy="2705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7FE140-A2CB-4A72-8DC2-2B0FFF3E6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0" y="-65808"/>
            <a:ext cx="6858000" cy="5324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EF088A-979B-4799-B0C0-9D0BBFB7B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13" y="152401"/>
            <a:ext cx="6858000" cy="436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7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GKwU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GK †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dR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UªvÝdigv‡ii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kU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© 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mvwK©U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Uó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m¤úbœ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KiY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sz="2800" dirty="0">
              <a:effectLst/>
              <a:latin typeface="BrahmaputraMJ" pitchFamily="2" charset="0"/>
              <a:ea typeface="Times New Roman"/>
              <a:cs typeface="Brahmaputra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7620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WvUv‡Uwej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t</a:t>
            </a:r>
            <a:endParaRPr lang="en-US" sz="2800" dirty="0">
              <a:effectLst/>
              <a:latin typeface="BrahmaputraMJ" pitchFamily="2" charset="0"/>
              <a:ea typeface="Times New Roman"/>
              <a:cs typeface="BrahmaputraMJ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95400"/>
            <a:ext cx="7723188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728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©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mvwK©U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Uó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m¤úbœ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2800" dirty="0">
              <a:effectLst/>
              <a:latin typeface="SumeshwariMJ" pitchFamily="2" charset="0"/>
              <a:ea typeface="Times New Roman"/>
              <a:cs typeface="SumeshwariMJ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96000"/>
            <a:ext cx="914400" cy="825344"/>
          </a:xfrm>
          <a:prstGeom prst="rect">
            <a:avLst/>
          </a:prstGeom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152400" y="1185075"/>
            <a:ext cx="929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8229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wnmve</a:t>
            </a:r>
            <a:r>
              <a:rPr lang="en-US" sz="2800" b="1" dirty="0">
                <a:latin typeface="BrahmaputraMJ" pitchFamily="2" charset="0"/>
                <a:ea typeface="Times New Roman"/>
                <a:cs typeface="BrahmaputraMJ" pitchFamily="2" charset="0"/>
              </a:rPr>
              <a:t> t  </a:t>
            </a:r>
            <a:endParaRPr lang="en-US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r>
              <a:rPr lang="en-US" sz="2000" b="1" dirty="0">
                <a:latin typeface="SutonnyMJ"/>
                <a:ea typeface="Times New Roman"/>
                <a:cs typeface="Times New Roman"/>
              </a:rPr>
              <a:t>  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sz="24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mveavbZv</a:t>
            </a:r>
            <a:r>
              <a:rPr lang="en-US" sz="2400" b="1" dirty="0">
                <a:latin typeface="SumeshwariMJ" pitchFamily="2" charset="0"/>
                <a:ea typeface="Times New Roman"/>
                <a:cs typeface="SumeshwariMJ" pitchFamily="2" charset="0"/>
              </a:rPr>
              <a:t> t</a:t>
            </a:r>
            <a:endParaRPr lang="en-US" sz="20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SutonnyMJ"/>
                <a:ea typeface="Times New Roman"/>
                <a:cs typeface="Times New Roman"/>
              </a:rPr>
              <a:t>1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.   </a:t>
            </a:r>
            <a:r>
              <a:rPr lang="en-US" sz="2400" dirty="0">
                <a:latin typeface="Times New Roman"/>
                <a:ea typeface="Times New Roman"/>
              </a:rPr>
              <a:t>A </a:t>
            </a:r>
            <a:r>
              <a:rPr lang="en-US" sz="2400" baseline="-25000" dirty="0">
                <a:latin typeface="Times New Roman"/>
                <a:ea typeface="Times New Roman"/>
              </a:rPr>
              <a:t>2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ev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‡`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mKj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wgUvi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nvB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mvB‡W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mshy³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2.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cÖ‡qvMK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…Z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fv‡ëR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i‡UW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fv‡ë‡Ri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5% Ñ 10%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g‡a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¨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mxgve`a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_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vK‡e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 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3. ‡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iÄ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cÖKvi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†PK 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Ki‡Z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| 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Ges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wba©vwiZ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mvB‡W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wgUvi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¸‡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jv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ms‡hvM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Ki‡Z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28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 4. 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Uªvt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jv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nvB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mwVK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fv‡e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mbv³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 5. 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jv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©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Ges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nvB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mieivn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w`‡Z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|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 6. 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cix¶v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Pvjv‡bvi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g~û‡Z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©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LyeB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mZK©Zv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Aej¥b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2800" b="1" dirty="0">
              <a:effectLst/>
              <a:latin typeface="SumeshwariMJ" pitchFamily="2" charset="0"/>
              <a:ea typeface="Times New Roman"/>
              <a:cs typeface="Sumeshwar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410200" cy="4470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QUESTION SESSION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1"/>
            <a:ext cx="4648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524000"/>
            <a:ext cx="312419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ea typeface="Times New Roman"/>
              </a:rPr>
              <a:t>1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20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dirty="0">
                <a:latin typeface="Algerian" pitchFamily="82" charset="0"/>
                <a:ea typeface="Times New Roman"/>
              </a:rPr>
              <a:t>Short </a:t>
            </a:r>
            <a:r>
              <a:rPr lang="en-US" b="1" dirty="0" err="1">
                <a:latin typeface="Algerian" pitchFamily="82" charset="0"/>
                <a:ea typeface="Times New Roman"/>
              </a:rPr>
              <a:t>ckt</a:t>
            </a:r>
            <a:r>
              <a:rPr lang="en-US" b="1" dirty="0">
                <a:latin typeface="Algerian" pitchFamily="82" charset="0"/>
                <a:ea typeface="Times New Roman"/>
              </a:rPr>
              <a:t> test  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‡Kb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Kiv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nq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b="1" dirty="0">
                <a:latin typeface="SutonnyMJ"/>
                <a:ea typeface="Times New Roman"/>
                <a:sym typeface="Symbol"/>
              </a:rPr>
              <a:t>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514600"/>
            <a:ext cx="3122822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gate" pitchFamily="2" charset="0"/>
                <a:ea typeface="Times New Roman"/>
              </a:rPr>
              <a:t>2.  Short </a:t>
            </a:r>
            <a:r>
              <a:rPr lang="en-US" b="1" dirty="0" err="1">
                <a:latin typeface="Agate" pitchFamily="2" charset="0"/>
                <a:ea typeface="Times New Roman"/>
              </a:rPr>
              <a:t>ckt</a:t>
            </a:r>
            <a:r>
              <a:rPr lang="en-US" b="1" dirty="0">
                <a:latin typeface="Agate" pitchFamily="2" charset="0"/>
                <a:ea typeface="Times New Roman"/>
              </a:rPr>
              <a:t> test  </a:t>
            </a:r>
            <a:r>
              <a:rPr lang="en-US" sz="2000" b="1" dirty="0" err="1">
                <a:latin typeface="ChandrabatiMJ" pitchFamily="2" charset="0"/>
                <a:ea typeface="Times New Roman"/>
                <a:cs typeface="ChandrabatiMJ" pitchFamily="2" charset="0"/>
              </a:rPr>
              <a:t>n‡Z</a:t>
            </a:r>
            <a:r>
              <a:rPr lang="en-US" sz="2000" b="1" dirty="0">
                <a:latin typeface="ChandrabatiMJ" pitchFamily="2" charset="0"/>
                <a:ea typeface="Times New Roman"/>
                <a:cs typeface="ChandrabatiMJ" pitchFamily="2" charset="0"/>
              </a:rPr>
              <a:t> </a:t>
            </a:r>
            <a:r>
              <a:rPr lang="en-US" sz="2000" b="1" dirty="0" err="1">
                <a:latin typeface="ChandrabatiMJ" pitchFamily="2" charset="0"/>
                <a:ea typeface="Times New Roman"/>
                <a:cs typeface="ChandrabatiMJ" pitchFamily="2" charset="0"/>
              </a:rPr>
              <a:t>wK</a:t>
            </a:r>
            <a:r>
              <a:rPr lang="en-US" sz="2000" b="1" dirty="0">
                <a:latin typeface="ChandrabatiMJ" pitchFamily="2" charset="0"/>
                <a:ea typeface="Times New Roman"/>
                <a:cs typeface="ChandrabatiMJ" pitchFamily="2" charset="0"/>
              </a:rPr>
              <a:t> </a:t>
            </a:r>
            <a:r>
              <a:rPr lang="en-US" sz="2000" b="1" dirty="0" err="1">
                <a:latin typeface="ChandrabatiMJ" pitchFamily="2" charset="0"/>
                <a:ea typeface="Times New Roman"/>
                <a:cs typeface="ChandrabatiMJ" pitchFamily="2" charset="0"/>
              </a:rPr>
              <a:t>wK</a:t>
            </a:r>
            <a:r>
              <a:rPr lang="en-US" sz="2000" b="1" dirty="0">
                <a:latin typeface="ChandrabatiMJ" pitchFamily="2" charset="0"/>
                <a:ea typeface="Times New Roman"/>
                <a:cs typeface="ChandrabatiMJ" pitchFamily="2" charset="0"/>
              </a:rPr>
              <a:t> Z_¨ </a:t>
            </a:r>
            <a:r>
              <a:rPr lang="en-US" sz="2000" b="1" dirty="0" err="1">
                <a:latin typeface="ChandrabatiMJ" pitchFamily="2" charset="0"/>
                <a:ea typeface="Times New Roman"/>
                <a:cs typeface="ChandrabatiMJ" pitchFamily="2" charset="0"/>
              </a:rPr>
              <a:t>cvIqv</a:t>
            </a:r>
            <a:r>
              <a:rPr lang="en-US" sz="2000" b="1" dirty="0">
                <a:latin typeface="ChandrabatiMJ" pitchFamily="2" charset="0"/>
                <a:ea typeface="Times New Roman"/>
                <a:cs typeface="ChandrabatiMJ" pitchFamily="2" charset="0"/>
              </a:rPr>
              <a:t> </a:t>
            </a:r>
            <a:r>
              <a:rPr lang="en-US" sz="2000" b="1" dirty="0" err="1">
                <a:latin typeface="ChandrabatiMJ" pitchFamily="2" charset="0"/>
                <a:ea typeface="Times New Roman"/>
                <a:cs typeface="ChandrabatiMJ" pitchFamily="2" charset="0"/>
              </a:rPr>
              <a:t>hvq</a:t>
            </a:r>
            <a:r>
              <a:rPr lang="en-US" sz="2000" b="1" dirty="0">
                <a:latin typeface="ChandrabatiMJ" pitchFamily="2" charset="0"/>
                <a:ea typeface="Times New Roman"/>
                <a:cs typeface="ChandrabatiMJ" pitchFamily="2" charset="0"/>
              </a:rPr>
              <a:t> </a:t>
            </a:r>
            <a:r>
              <a:rPr lang="en-US" sz="2000" b="1" dirty="0">
                <a:latin typeface="ChandrabatiMJ" pitchFamily="2" charset="0"/>
                <a:ea typeface="Times New Roman"/>
                <a:cs typeface="ChandrabatiMJ" pitchFamily="2" charset="0"/>
                <a:sym typeface="Symbol"/>
              </a:rPr>
              <a:t></a:t>
            </a:r>
            <a:endParaRPr lang="en-US" dirty="0">
              <a:latin typeface="ChandrabatiMJ" pitchFamily="2" charset="0"/>
              <a:ea typeface="Times New Roman"/>
              <a:cs typeface="Chandrabati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176" y="3429000"/>
            <a:ext cx="3122823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Stencil" pitchFamily="82" charset="0"/>
                <a:ea typeface="Times New Roman"/>
              </a:rPr>
              <a:t>3.  Short </a:t>
            </a:r>
            <a:r>
              <a:rPr lang="en-US" b="1" dirty="0" err="1">
                <a:latin typeface="Stencil" pitchFamily="82" charset="0"/>
                <a:ea typeface="Times New Roman"/>
              </a:rPr>
              <a:t>ckt</a:t>
            </a:r>
            <a:r>
              <a:rPr lang="en-US" b="1" dirty="0">
                <a:latin typeface="Stencil" pitchFamily="82" charset="0"/>
                <a:ea typeface="Times New Roman"/>
              </a:rPr>
              <a:t> test  </a:t>
            </a:r>
            <a:r>
              <a:rPr lang="en-US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Kivi</a:t>
            </a:r>
            <a:r>
              <a:rPr lang="en-US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mgq</a:t>
            </a:r>
            <a:r>
              <a:rPr lang="en-US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wK</a:t>
            </a:r>
            <a:r>
              <a:rPr lang="en-US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mZ©KZv</a:t>
            </a:r>
            <a:r>
              <a:rPr lang="en-US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Aej¥b</a:t>
            </a:r>
            <a:r>
              <a:rPr lang="en-US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Kiv</a:t>
            </a:r>
            <a:r>
              <a:rPr lang="en-US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nq</a:t>
            </a:r>
            <a:r>
              <a:rPr lang="en-US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Ges</a:t>
            </a:r>
            <a:r>
              <a:rPr lang="en-US" b="1" dirty="0">
                <a:latin typeface="RinkiySushreeMJ" pitchFamily="2" charset="0"/>
                <a:ea typeface="Times New Roman"/>
                <a:cs typeface="RinkiySushreeMJ" pitchFamily="2" charset="0"/>
              </a:rPr>
              <a:t> †Kb </a:t>
            </a:r>
            <a:r>
              <a:rPr lang="en-US" b="1" dirty="0">
                <a:latin typeface="RinkiySushreeMJ" pitchFamily="2" charset="0"/>
                <a:ea typeface="Times New Roman"/>
                <a:cs typeface="RinkiySushreeMJ" pitchFamily="2" charset="0"/>
                <a:sym typeface="Symbol"/>
              </a:rPr>
              <a:t></a:t>
            </a:r>
          </a:p>
        </p:txBody>
      </p:sp>
      <p:sp>
        <p:nvSpPr>
          <p:cNvPr id="3" name="Rectangle 2"/>
          <p:cNvSpPr/>
          <p:nvPr/>
        </p:nvSpPr>
        <p:spPr>
          <a:xfrm>
            <a:off x="687177" y="48006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50000"/>
              </a:lnSpc>
            </a:pPr>
            <a:r>
              <a:rPr lang="en-US" b="1" u="sng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DËi</a:t>
            </a:r>
            <a:r>
              <a:rPr lang="en-US" b="1" u="sng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t</a:t>
            </a:r>
          </a:p>
          <a:p>
            <a:r>
              <a:rPr lang="bn-BD" dirty="0">
                <a:solidFill>
                  <a:prstClr val="white"/>
                </a:solidFill>
              </a:rPr>
              <a:t>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6477000"/>
            <a:ext cx="419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lgerian" pitchFamily="82" charset="0"/>
              </a:rPr>
              <a:t>JESSORE POLYTECHNIC INSTITUTE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5626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Abykxjb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†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k‡l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cÖ‡kœvËimn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kxUwU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K¬vm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wk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¶‡Ki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wbKU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Rgv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`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vI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|</a:t>
            </a:r>
            <a:endParaRPr lang="en-US" sz="2000" dirty="0">
              <a:solidFill>
                <a:prstClr val="black"/>
              </a:solidFill>
              <a:latin typeface="RinkiySushreeMJ" pitchFamily="2" charset="0"/>
              <a:ea typeface="Times New Roman"/>
              <a:cs typeface="RinkiySushree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9942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©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mvwK©U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Uó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m¤úbœ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200" dirty="0">
              <a:latin typeface="SumeshwariMJ" pitchFamily="2" charset="0"/>
              <a:cs typeface="SumeshwariMJ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7" y="1359932"/>
            <a:ext cx="2511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849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709" y="3886200"/>
            <a:ext cx="2819581" cy="45720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4400" dirty="0">
                <a:solidFill>
                  <a:srgbClr val="FF0000"/>
                </a:solidFill>
                <a:latin typeface="Algerian" pitchFamily="82" charset="0"/>
              </a:rPr>
              <a:t>THANKS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6477000"/>
            <a:ext cx="701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gency FB" panose="020B0503020202020204" pitchFamily="34" charset="0"/>
              </a:rPr>
              <a:t>S P GANGULY  INSTRUCTOR (ELEC.) JESSORE POLYTECHNIC INSTITUTE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35" y="1752601"/>
            <a:ext cx="1800327" cy="1981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5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86BD68-8B00-4374-961B-F9BECCD3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83F3F05C-9D3C-42F7-85FD-95A74317A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199" cy="6781800"/>
          </a:xfrm>
        </p:spPr>
      </p:pic>
    </p:spTree>
    <p:extLst>
      <p:ext uri="{BB962C8B-B14F-4D97-AF65-F5344CB8AC3E}">
        <p14:creationId xmlns:p14="http://schemas.microsoft.com/office/powerpoint/2010/main" val="1760894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/>
            </a:r>
            <a:br>
              <a:rPr lang="en-US" b="1" i="1" u="sng" dirty="0"/>
            </a:br>
            <a:r>
              <a:rPr lang="en-US" b="1" i="1" u="sng" dirty="0" err="1">
                <a:latin typeface="Algerian" panose="04020705040A02060702" pitchFamily="82" charset="0"/>
              </a:rPr>
              <a:t>Jessore</a:t>
            </a:r>
            <a:r>
              <a:rPr lang="en-US" b="1" i="1" u="sng" dirty="0">
                <a:latin typeface="Algerian" panose="04020705040A02060702" pitchFamily="82" charset="0"/>
              </a:rPr>
              <a:t> Polytechnic Institute</a:t>
            </a:r>
            <a:r>
              <a:rPr lang="en-US" dirty="0">
                <a:latin typeface="Agency FB" pitchFamily="34" charset="0"/>
              </a:rPr>
              <a:t/>
            </a:r>
            <a:br>
              <a:rPr lang="en-US" dirty="0">
                <a:latin typeface="Agency FB" pitchFamily="34" charset="0"/>
              </a:rPr>
            </a:b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Bodoni MT Poster Compressed" panose="02070706080601050204" pitchFamily="18" charset="0"/>
              </a:rPr>
              <a:t>Electrical Technology</a:t>
            </a:r>
          </a:p>
          <a:p>
            <a:r>
              <a:rPr lang="en-US" dirty="0">
                <a:latin typeface="Bodoni MT Poster Compressed" panose="02070706080601050204" pitchFamily="18" charset="0"/>
              </a:rPr>
              <a:t>Subject :- </a:t>
            </a:r>
            <a:r>
              <a:rPr lang="en-US" b="1" dirty="0">
                <a:latin typeface="Bodoni MT Poster Compressed" panose="02070706080601050204" pitchFamily="18" charset="0"/>
              </a:rPr>
              <a:t>AC Machines</a:t>
            </a:r>
            <a:r>
              <a:rPr lang="en-US" dirty="0">
                <a:latin typeface="Bodoni MT Poster Compressed" panose="02070706080601050204" pitchFamily="18" charset="0"/>
              </a:rPr>
              <a:t> –1 (66761) 	</a:t>
            </a:r>
            <a:r>
              <a:rPr lang="en-US" dirty="0">
                <a:latin typeface="Book Jacket" pitchFamily="2" charset="0"/>
              </a:rPr>
              <a:t>					       </a:t>
            </a:r>
          </a:p>
          <a:p>
            <a:pPr marL="0" indent="0">
              <a:buNone/>
            </a:pPr>
            <a:r>
              <a:rPr lang="en-US" dirty="0">
                <a:latin typeface="Book Jacket" pitchFamily="2" charset="0"/>
              </a:rPr>
              <a:t>	</a:t>
            </a:r>
          </a:p>
          <a:p>
            <a:r>
              <a:rPr lang="en-US" dirty="0">
                <a:latin typeface="Algerian" panose="04020705040A02060702" pitchFamily="82" charset="0"/>
              </a:rPr>
              <a:t>S P GANGULY  </a:t>
            </a:r>
          </a:p>
          <a:p>
            <a:r>
              <a:rPr lang="en-US" dirty="0">
                <a:latin typeface="Algerian" panose="04020705040A02060702" pitchFamily="82" charset="0"/>
              </a:rPr>
              <a:t>INSTRUCTOR&amp;DEPPT.OF HEAD(ELECTRICAL)</a:t>
            </a:r>
          </a:p>
          <a:p>
            <a:pPr marL="0" indent="0">
              <a:buNone/>
            </a:pPr>
            <a:r>
              <a:rPr lang="en-US" dirty="0">
                <a:latin typeface="Algerian" panose="04020705040A02060702" pitchFamily="82" charset="0"/>
              </a:rPr>
              <a:t>. ELECTRICAL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72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9906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Gwm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gwkbm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&amp; Ñ 1 (</a:t>
            </a: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welq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KvW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- </a:t>
            </a:r>
            <a:r>
              <a:rPr lang="en-US" i="1" u="sng" dirty="0" smtClean="0">
                <a:latin typeface="SumeshwariMJ" pitchFamily="2" charset="0"/>
                <a:ea typeface="Times New Roman"/>
                <a:cs typeface="SumeshwariMJ" pitchFamily="2" charset="0"/>
              </a:rPr>
              <a:t>66761)</a:t>
            </a:r>
            <a:r>
              <a:rPr lang="en-US" sz="2800" dirty="0">
                <a:latin typeface="SumeshwariMJ" pitchFamily="2" charset="0"/>
                <a:ea typeface="Times New Roman"/>
                <a:cs typeface="SumeshwariMJ" pitchFamily="2" charset="0"/>
              </a:rPr>
              <a:t/>
            </a:r>
            <a:br>
              <a:rPr lang="en-US" sz="2800" dirty="0">
                <a:latin typeface="SumeshwariMJ" pitchFamily="2" charset="0"/>
                <a:ea typeface="Times New Roman"/>
                <a:cs typeface="SumeshwariMJ" pitchFamily="2" charset="0"/>
              </a:rPr>
            </a:br>
            <a:r>
              <a:rPr lang="en-US" sz="3600" b="1" dirty="0" smtClean="0">
                <a:latin typeface="SumeshwariMJ" pitchFamily="2" charset="0"/>
                <a:ea typeface="Times New Roman"/>
                <a:cs typeface="SumeshwariMJ" pitchFamily="2" charset="0"/>
              </a:rPr>
              <a:t>Re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bs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smtClean="0">
                <a:latin typeface="SumeshwariMJ" pitchFamily="2" charset="0"/>
                <a:ea typeface="Times New Roman"/>
                <a:cs typeface="SumeshwariMJ" pitchFamily="2" charset="0"/>
              </a:rPr>
              <a:t>03</a:t>
            </a:r>
            <a:endParaRPr lang="en-US" sz="3600" dirty="0">
              <a:latin typeface="SumeshwariMJ" pitchFamily="2" charset="0"/>
              <a:cs typeface="Sumeshwar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90600"/>
            <a:ext cx="8153400" cy="58674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 smtClean="0">
                <a:latin typeface="SumeshwariMJ" pitchFamily="2" charset="0"/>
                <a:ea typeface="Times New Roman"/>
                <a:cs typeface="SumeshwariMJ" pitchFamily="2" charset="0"/>
              </a:rPr>
              <a:t>R‡ei</a:t>
            </a:r>
            <a:r>
              <a:rPr lang="en-US" b="1" u="sng" dirty="0" smtClean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bvg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t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kU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©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mvwK©U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Uó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m¤úbœ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28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D‡Ïk</a:t>
            </a:r>
            <a:r>
              <a:rPr lang="en-US" sz="3000" b="1" u="sng" dirty="0">
                <a:latin typeface="SumeshwariMJ" pitchFamily="2" charset="0"/>
                <a:ea typeface="Times New Roman"/>
                <a:cs typeface="SumeshwariMJ" pitchFamily="2" charset="0"/>
              </a:rPr>
              <a:t>¨</a:t>
            </a:r>
            <a:r>
              <a:rPr lang="en-US" sz="3000" b="1" dirty="0">
                <a:latin typeface="SumeshwariMJ" pitchFamily="2" charset="0"/>
                <a:ea typeface="Times New Roman"/>
                <a:cs typeface="SumeshwariMJ" pitchFamily="2" charset="0"/>
              </a:rPr>
              <a:t> t  </a:t>
            </a:r>
            <a:endParaRPr lang="en-US" sz="19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weeiY</a:t>
            </a:r>
            <a:r>
              <a:rPr lang="en-US" sz="3000" b="1" dirty="0" err="1">
                <a:latin typeface="SumeshwariMJ" pitchFamily="2" charset="0"/>
                <a:ea typeface="Times New Roman"/>
                <a:cs typeface="SumeshwariMJ" pitchFamily="2" charset="0"/>
              </a:rPr>
              <a:t>t</a:t>
            </a:r>
            <a:endParaRPr lang="en-US" sz="19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m~Î</a:t>
            </a:r>
            <a:r>
              <a:rPr lang="en-US" sz="3000" b="1" u="sng" dirty="0">
                <a:latin typeface="SumeshwariMJ" pitchFamily="2" charset="0"/>
                <a:ea typeface="Times New Roman"/>
                <a:cs typeface="SumeshwariMJ" pitchFamily="2" charset="0"/>
              </a:rPr>
              <a:t> t-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8" y="3429000"/>
            <a:ext cx="845928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383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31" y="0"/>
            <a:ext cx="8610600" cy="838200"/>
          </a:xfrm>
        </p:spPr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©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mvwK©U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Uó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m¤úbœ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|</a:t>
            </a:r>
            <a:endParaRPr lang="en-US" sz="28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31" y="685800"/>
            <a:ext cx="8372469" cy="6248400"/>
          </a:xfrm>
        </p:spPr>
        <p:txBody>
          <a:bodyPr>
            <a:normAutofit fontScale="62500" lnSpcReduction="2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cÖ‡qvRbxq</a:t>
            </a:r>
            <a:r>
              <a:rPr lang="en-US" sz="4400" b="1" u="sng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44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hš¿cvwZ</a:t>
            </a:r>
            <a:r>
              <a:rPr lang="en-US" sz="4400" b="1" u="sng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44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gvjvgvj</a:t>
            </a:r>
            <a:r>
              <a:rPr lang="en-US" sz="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4000" b="1" dirty="0">
                <a:latin typeface="SumeshwariMJ" pitchFamily="2" charset="0"/>
                <a:ea typeface="Times New Roman"/>
                <a:cs typeface="SumeshwariMJ" pitchFamily="2" charset="0"/>
              </a:rPr>
              <a:t>t</a:t>
            </a:r>
            <a:endParaRPr lang="en-US" sz="40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1. GK †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dR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UªvÝdigvi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440/ 220†fvë, 50nvR©,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5†KwfG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GKwU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endParaRPr lang="en-US" sz="51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2.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G¨vgwgUvi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 1wU (0 - 5G¨vt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Ges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0- 10G¨vt 2wU)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  3.  ‡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fvëwgUvi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Gwm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(0- 300/150†fvt ) 1wU </a:t>
            </a:r>
            <a:endParaRPr lang="en-US" sz="51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4. 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gvwëwgUvi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ev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>
                <a:latin typeface="Algerian" panose="04020705040A02060702" pitchFamily="82" charset="0"/>
                <a:ea typeface="Times New Roman"/>
                <a:cs typeface="BrahmaputraMJ" pitchFamily="2" charset="0"/>
              </a:rPr>
              <a:t>AVO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wgUvi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 1wU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5. 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IqvU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wgUvi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(0- 1000w)</a:t>
            </a:r>
            <a:endParaRPr lang="en-US" sz="51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6.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B‡jKt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bvBd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1wU                7. Kw¤^‡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bkb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c­vqvm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© 1wU     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8. †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bvR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c­vqvm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© 1wU </a:t>
            </a:r>
            <a:endParaRPr lang="en-US" sz="51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9. ¯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ŒWªvBfvi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1wU                    10.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wbqb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Uóvi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1wU            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  11.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Bbmy‡jwUs‡Uc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cÖ‡qvRb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gZ</a:t>
            </a:r>
            <a:endParaRPr lang="en-US" sz="51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12.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Uzbwcb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c­vM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5G¨vt 250 †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fvt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1wU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13.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mvc­vB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evW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© </a:t>
            </a:r>
            <a:endParaRPr lang="en-US" sz="51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14. †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d¬KwRej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Iq¨vi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14/0.193 </a:t>
            </a:r>
            <a:r>
              <a:rPr lang="en-US" sz="5100" b="1" dirty="0" err="1">
                <a:latin typeface="BrahmaputraMJ" pitchFamily="2" charset="0"/>
                <a:ea typeface="Times New Roman"/>
                <a:cs typeface="BrahmaputraMJ" pitchFamily="2" charset="0"/>
              </a:rPr>
              <a:t>wgwgt</a:t>
            </a:r>
            <a:r>
              <a:rPr lang="en-US" sz="5100" b="1" dirty="0">
                <a:latin typeface="BrahmaputraMJ" pitchFamily="2" charset="0"/>
                <a:ea typeface="Times New Roman"/>
                <a:cs typeface="BrahmaputraMJ" pitchFamily="2" charset="0"/>
              </a:rPr>
              <a:t> 3wgUv</a:t>
            </a:r>
            <a:r>
              <a:rPr lang="en-US" sz="4600" b="1" dirty="0">
                <a:latin typeface="BrahmaputraMJ" pitchFamily="2" charset="0"/>
                <a:ea typeface="Times New Roman"/>
                <a:cs typeface="BrahmaputraMJ" pitchFamily="2" charset="0"/>
              </a:rPr>
              <a:t>i |</a:t>
            </a:r>
            <a:endParaRPr lang="en-US" sz="46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414710"/>
            <a:ext cx="95263" cy="285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371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2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 fontScale="9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GKwU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GK †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dR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UªvÝdigv‡ii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kU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© 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mvwK©U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Uó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m¤úbœ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BrahmaputraMJ" pitchFamily="2" charset="0"/>
              </a:rPr>
              <a:t>KiY</a:t>
            </a:r>
            <a:r>
              <a:rPr lang="en-US" sz="3200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</a:br>
            <a:endParaRPr lang="en-US" dirty="0"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mvwK©U</a:t>
            </a:r>
            <a:r>
              <a:rPr lang="en-US" b="1" u="sng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WvqvMÖvg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t</a:t>
            </a:r>
            <a:endParaRPr lang="en-US" sz="18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1"/>
            <a:ext cx="1371600" cy="137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4676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6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ort circuit test on transforme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916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331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/>
          </a:bodyPr>
          <a:lstStyle/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200" b="1" dirty="0">
                <a:solidFill>
                  <a:srgbClr val="000000"/>
                </a:solidFill>
                <a:latin typeface="Arial"/>
                <a:ea typeface="Times New Roman"/>
                <a:hlinkClick r:id="rId3"/>
              </a:rPr>
              <a:t> </a:t>
            </a:r>
            <a:endParaRPr lang="en-US" sz="1400" dirty="0">
              <a:effectLst/>
              <a:latin typeface="Times New Roman"/>
              <a:ea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mvwK©U</a:t>
            </a:r>
            <a:r>
              <a:rPr lang="en-US" sz="2800" b="1" u="sng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28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WvqvMÖvg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t</a:t>
            </a:r>
            <a:endParaRPr lang="en-US" sz="16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1"/>
            <a:ext cx="1371600" cy="1371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88" y="1543638"/>
            <a:ext cx="5715000" cy="33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latin typeface="BrahmaputraMJ" pitchFamily="2" charset="0"/>
                <a:ea typeface="Times New Roman"/>
                <a:cs typeface="BrahmaputraMJ" pitchFamily="2" charset="0"/>
              </a:rPr>
              <a:t>GKwU</a:t>
            </a:r>
            <a:r>
              <a:rPr lang="en-US" sz="2800" b="1" dirty="0">
                <a:latin typeface="BrahmaputraMJ" pitchFamily="2" charset="0"/>
                <a:ea typeface="Times New Roman"/>
                <a:cs typeface="BrahmaputraMJ" pitchFamily="2" charset="0"/>
              </a:rPr>
              <a:t> GK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BrahmaputraMJ" pitchFamily="2" charset="0"/>
              </a:rPr>
              <a:t>dR</a:t>
            </a:r>
            <a:r>
              <a:rPr lang="en-US" sz="28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BrahmaputraMJ" pitchFamily="2" charset="0"/>
              </a:rPr>
              <a:t>UªvÝdigv‡ii</a:t>
            </a:r>
            <a:r>
              <a:rPr lang="en-US" sz="28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BrahmaputraMJ" pitchFamily="2" charset="0"/>
              </a:rPr>
              <a:t>kU</a:t>
            </a:r>
            <a:r>
              <a:rPr lang="en-US" sz="2800" b="1" dirty="0">
                <a:latin typeface="BrahmaputraMJ" pitchFamily="2" charset="0"/>
                <a:ea typeface="Times New Roman"/>
                <a:cs typeface="BrahmaputraMJ" pitchFamily="2" charset="0"/>
              </a:rPr>
              <a:t>© </a:t>
            </a:r>
            <a:r>
              <a:rPr lang="en-US" sz="2800" b="1" dirty="0" err="1">
                <a:latin typeface="BrahmaputraMJ" pitchFamily="2" charset="0"/>
                <a:ea typeface="Times New Roman"/>
                <a:cs typeface="BrahmaputraMJ" pitchFamily="2" charset="0"/>
              </a:rPr>
              <a:t>mvwK©U</a:t>
            </a:r>
            <a:r>
              <a:rPr lang="en-US" sz="2800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BrahmaputraMJ" pitchFamily="2" charset="0"/>
              </a:rPr>
              <a:t>Uó</a:t>
            </a:r>
            <a:r>
              <a:rPr lang="en-US" sz="28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BrahmaputraMJ" pitchFamily="2" charset="0"/>
              </a:rPr>
              <a:t>m¤úbœ</a:t>
            </a:r>
            <a:r>
              <a:rPr lang="en-US" sz="28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BrahmaputraMJ" pitchFamily="2" charset="0"/>
              </a:rPr>
              <a:t>KiY</a:t>
            </a:r>
            <a:r>
              <a:rPr lang="en-US" sz="2800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sz="2400" dirty="0">
              <a:effectLst/>
              <a:latin typeface="BrahmaputraMJ" pitchFamily="2" charset="0"/>
              <a:ea typeface="Times New Roman"/>
              <a:cs typeface="Brahmaputr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Kv‡Ri</a:t>
            </a:r>
            <a:r>
              <a:rPr lang="en-US" sz="3600" b="1" u="sng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6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aviv</a:t>
            </a:r>
            <a:r>
              <a:rPr lang="en-US" sz="3600" b="1" dirty="0">
                <a:latin typeface="BrahmaputraMJ" pitchFamily="2" charset="0"/>
                <a:ea typeface="Times New Roman"/>
                <a:cs typeface="BrahmaputraMJ" pitchFamily="2" charset="0"/>
              </a:rPr>
              <a:t> t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Dc‡iv³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R‡ei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Rb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¨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cÖ‡qRbxq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hš¿cvwZ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I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gvjvgv‡ji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ZvwjKv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cÖ¯ZZ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Ki| </a:t>
            </a:r>
            <a:endParaRPr lang="en-US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ZvwjKv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gvZv‡eK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hš¿cvwZ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I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gvjvgvj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(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wgUvi¸wj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)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msMÖn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K‡i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Kv‡Ri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Uwe‡j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ivL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mvwK©U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WvqvMÖvg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Abyhvqx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ms‡hvM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Ki|</a:t>
            </a:r>
            <a:endParaRPr lang="en-US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wgUvi¸wji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wm‡jKUi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myBP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Nywo‡q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c‡q›Uvi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wR‡iv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cwRk‡b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ivL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ms‡hvM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¯’j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fvj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K‡i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‡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Uwcs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Ki| </a:t>
            </a:r>
            <a:endParaRPr lang="en-US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mvc­vB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‡`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Iqvi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c~‡e©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ms‡hvM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wVK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Av‡Q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wKbv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cybivq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cix¶v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Ki| </a:t>
            </a:r>
            <a:endParaRPr lang="en-US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wgUv‡ii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wiwWs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wb‡Pi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Uwe‡j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wjL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wjwceaK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…Z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WvUv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Øviv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 </a:t>
            </a:r>
            <a:r>
              <a:rPr lang="en-US" sz="3600" b="1" dirty="0">
                <a:latin typeface="Times New Roman"/>
                <a:ea typeface="Times New Roman"/>
              </a:rPr>
              <a:t>W</a:t>
            </a:r>
            <a:r>
              <a:rPr lang="en-US" sz="3600" b="1" baseline="-25000" dirty="0">
                <a:latin typeface="Times New Roman"/>
                <a:ea typeface="Times New Roman"/>
              </a:rPr>
              <a:t> SC</a:t>
            </a:r>
            <a:r>
              <a:rPr lang="en-US" b="1" dirty="0">
                <a:latin typeface="Times New Roman"/>
                <a:ea typeface="Times New Roman"/>
              </a:rPr>
              <a:t> ,</a:t>
            </a:r>
            <a:r>
              <a:rPr lang="en-US" sz="3600" b="1" dirty="0">
                <a:latin typeface="Times New Roman"/>
                <a:ea typeface="Times New Roman"/>
              </a:rPr>
              <a:t> X</a:t>
            </a:r>
            <a:r>
              <a:rPr lang="en-US" sz="3600" b="1" baseline="-25000" dirty="0">
                <a:latin typeface="Times New Roman"/>
                <a:ea typeface="Times New Roman"/>
              </a:rPr>
              <a:t>O1</a:t>
            </a:r>
            <a:r>
              <a:rPr lang="en-US" b="1" dirty="0">
                <a:latin typeface="Times New Roman"/>
                <a:ea typeface="Times New Roman"/>
              </a:rPr>
              <a:t> ,  </a:t>
            </a:r>
            <a:r>
              <a:rPr lang="en-US" sz="3600" b="1" dirty="0">
                <a:latin typeface="Times New Roman"/>
                <a:ea typeface="Times New Roman"/>
              </a:rPr>
              <a:t>R</a:t>
            </a:r>
            <a:r>
              <a:rPr lang="en-US" sz="3600" b="1" baseline="-25000" dirty="0">
                <a:latin typeface="Times New Roman"/>
                <a:ea typeface="Times New Roman"/>
              </a:rPr>
              <a:t>O1</a:t>
            </a:r>
            <a:r>
              <a:rPr lang="en-US" b="1" dirty="0">
                <a:latin typeface="Times New Roman"/>
                <a:ea typeface="Times New Roman"/>
              </a:rPr>
              <a:t> ,  </a:t>
            </a:r>
            <a:r>
              <a:rPr lang="en-US" sz="3600" b="1" dirty="0">
                <a:latin typeface="Times New Roman"/>
                <a:ea typeface="Times New Roman"/>
              </a:rPr>
              <a:t>I</a:t>
            </a:r>
            <a:r>
              <a:rPr lang="en-US" sz="3600" b="1" baseline="-25000" dirty="0">
                <a:latin typeface="Times New Roman"/>
                <a:ea typeface="Times New Roman"/>
              </a:rPr>
              <a:t>SC, </a:t>
            </a:r>
            <a:r>
              <a:rPr lang="en-US" sz="3600" b="1" dirty="0">
                <a:latin typeface="Times New Roman"/>
                <a:ea typeface="Times New Roman"/>
              </a:rPr>
              <a:t>Z</a:t>
            </a:r>
            <a:r>
              <a:rPr lang="en-US" sz="3600" b="1" baseline="-25000" dirty="0">
                <a:latin typeface="Times New Roman"/>
                <a:ea typeface="Times New Roman"/>
              </a:rPr>
              <a:t>O1 ,  </a:t>
            </a:r>
            <a:r>
              <a:rPr lang="en-US" sz="3600" b="1" dirty="0">
                <a:latin typeface="Times New Roman"/>
                <a:ea typeface="Times New Roman"/>
              </a:rPr>
              <a:t>Cos 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Symbol"/>
              </a:rPr>
              <a:t></a:t>
            </a:r>
            <a:r>
              <a:rPr lang="en-US" sz="3600" b="1" baseline="-25000" dirty="0">
                <a:latin typeface="Times New Roman"/>
                <a:ea typeface="Times New Roman"/>
              </a:rPr>
              <a:t> 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wbY©q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Ki |</a:t>
            </a: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cÖvß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Z_¨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Øviv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‡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jvW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fKUi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WvqMÖvg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QK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KvM‡R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AsKb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c~e©K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GZms‡M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MÖw_Z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Ki|</a:t>
            </a:r>
            <a:endParaRPr lang="en-US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85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437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Agate</vt:lpstr>
      <vt:lpstr>Agency FB</vt:lpstr>
      <vt:lpstr>Algerian</vt:lpstr>
      <vt:lpstr>Arial</vt:lpstr>
      <vt:lpstr>Bodoni MT Poster Compressed</vt:lpstr>
      <vt:lpstr>Book Jacket</vt:lpstr>
      <vt:lpstr>BrahmaputraMJ</vt:lpstr>
      <vt:lpstr>Calibri</vt:lpstr>
      <vt:lpstr>ChandrabatiMJ</vt:lpstr>
      <vt:lpstr>RinkiySushreeMJ</vt:lpstr>
      <vt:lpstr>Stencil</vt:lpstr>
      <vt:lpstr>SumeshwariMJ</vt:lpstr>
      <vt:lpstr>SutonnyMJ</vt:lpstr>
      <vt:lpstr>Symbol</vt:lpstr>
      <vt:lpstr>Times New Roman</vt:lpstr>
      <vt:lpstr>Vrinda</vt:lpstr>
      <vt:lpstr>Office Theme</vt:lpstr>
      <vt:lpstr>3_Office Theme</vt:lpstr>
      <vt:lpstr>PowerPoint Presentation</vt:lpstr>
      <vt:lpstr>PowerPoint Presentation</vt:lpstr>
      <vt:lpstr> Jessore Polytechnic Institute </vt:lpstr>
      <vt:lpstr>Gwm †gwkbm&amp; Ñ 1 (welq †KvW- 66761) Re bs 03</vt:lpstr>
      <vt:lpstr>GKwU GK †dR UªvÝdigv‡ii kU© mvwK©U †Uó m¤úbœ KiY|</vt:lpstr>
      <vt:lpstr> GKwU GK †dR UªvÝdigv‡ii kU© mvwK©U †Uó m¤úbœ KiY| </vt:lpstr>
      <vt:lpstr>PowerPoint Presentation</vt:lpstr>
      <vt:lpstr>  </vt:lpstr>
      <vt:lpstr>GKwU GK †dR UªvÝdigv‡ii kU© mvwK©U †Uó m¤úbœ KiY|</vt:lpstr>
      <vt:lpstr>GKwU GK †dR UªvÝdigv‡ii kU© mvwK©U †Uó m¤úbœ KiY|</vt:lpstr>
      <vt:lpstr>GKwU GK †dR UªvÝdigv‡ii kU© mvwK©U †Uó m¤úbœ KiY|</vt:lpstr>
      <vt:lpstr>QUESTION SESSION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96</cp:revision>
  <dcterms:created xsi:type="dcterms:W3CDTF">2014-02-21T17:02:04Z</dcterms:created>
  <dcterms:modified xsi:type="dcterms:W3CDTF">2020-06-11T16:06:32Z</dcterms:modified>
</cp:coreProperties>
</file>