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7" r:id="rId4"/>
    <p:sldId id="302" r:id="rId5"/>
    <p:sldId id="303" r:id="rId6"/>
    <p:sldId id="304" r:id="rId7"/>
    <p:sldId id="306" r:id="rId8"/>
    <p:sldId id="307" r:id="rId9"/>
    <p:sldId id="305" r:id="rId10"/>
    <p:sldId id="338" r:id="rId11"/>
    <p:sldId id="340" r:id="rId12"/>
    <p:sldId id="31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 varScale="1">
        <p:scale>
          <a:sx n="84" d="100"/>
          <a:sy n="84" d="100"/>
        </p:scale>
        <p:origin x="137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859F1-55CA-4697-9CDA-1C39C55D478C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A7E58-5643-486B-9E25-D4493F1B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A7E58-5643-486B-9E25-D4493F1BA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3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1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97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3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02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5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2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8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3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9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7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62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42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79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97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37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2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48A7-E156-4D08-920F-C325992D7CC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9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763" y="5364917"/>
            <a:ext cx="2590800" cy="144780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bn-BD" sz="9600" dirty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  <a:p>
            <a:r>
              <a:rPr lang="en-US" sz="9600" dirty="0">
                <a:solidFill>
                  <a:schemeClr val="bg1"/>
                </a:solidFill>
              </a:rPr>
              <a:t>WELCOME</a:t>
            </a:r>
            <a:br>
              <a:rPr lang="en-US" sz="9600" dirty="0">
                <a:solidFill>
                  <a:schemeClr val="bg1"/>
                </a:solidFill>
              </a:rPr>
            </a:br>
            <a:endParaRPr lang="en-US" sz="9600" dirty="0">
              <a:solidFill>
                <a:srgbClr val="FFC00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6" y="-131617"/>
            <a:ext cx="671944" cy="665018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4662056" y="1"/>
            <a:ext cx="335972" cy="2961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5" y="1045052"/>
            <a:ext cx="6477000" cy="142895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20" y="4281011"/>
            <a:ext cx="2810267" cy="251460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117"/>
            <a:ext cx="2810266" cy="2514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16EF48-9B28-40D2-BFD5-C90F5DB90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57" y="8391"/>
            <a:ext cx="6620604" cy="49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709" y="3886200"/>
            <a:ext cx="2819581" cy="4572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4400" dirty="0">
                <a:solidFill>
                  <a:srgbClr val="FF0000"/>
                </a:solidFill>
                <a:latin typeface="Algerian" panose="04020705040A02060702" pitchFamily="82" charset="0"/>
              </a:rPr>
              <a:t>THANKS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477000"/>
            <a:ext cx="708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gency FB" panose="020B0503020202020204" pitchFamily="34" charset="0"/>
              </a:rPr>
              <a:t>S P GANGULY  INSTRUCTOR (ELEC.) JESSORE POLYTECHNIC INSTITUT</a:t>
            </a:r>
            <a:r>
              <a:rPr lang="en-US" dirty="0">
                <a:solidFill>
                  <a:prstClr val="white"/>
                </a:solidFill>
                <a:latin typeface="Agency FB" panose="020B0503020202020204" pitchFamily="34" charset="0"/>
              </a:rPr>
              <a:t>E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36" y="4419600"/>
            <a:ext cx="1800327" cy="1981200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7A03619E-CDF8-4BE9-835F-59A86266A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219200"/>
            <a:ext cx="5105400" cy="259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9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Gwm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gwkbm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&amp; Ñ 1 (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welq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i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KvW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- </a:t>
            </a:r>
            <a:r>
              <a:rPr lang="en-US" i="1" u="sng" dirty="0" smtClean="0">
                <a:latin typeface="SumeshwariMJ" pitchFamily="2" charset="0"/>
                <a:ea typeface="Times New Roman"/>
                <a:cs typeface="SumeshwariMJ" pitchFamily="2" charset="0"/>
              </a:rPr>
              <a:t>66761</a:t>
            </a:r>
            <a:r>
              <a:rPr lang="en-US" i="1" u="sng" dirty="0">
                <a:latin typeface="SumeshwariMJ" pitchFamily="2" charset="0"/>
                <a:ea typeface="Times New Roman"/>
                <a:cs typeface="SumeshwariMJ" pitchFamily="2" charset="0"/>
              </a:rPr>
              <a:t>)</a:t>
            </a:r>
            <a:r>
              <a:rPr lang="en-US" sz="2800" dirty="0">
                <a:latin typeface="SumeshwariMJ" pitchFamily="2" charset="0"/>
                <a:ea typeface="Times New Roman"/>
                <a:cs typeface="SumeshwariMJ" pitchFamily="2" charset="0"/>
              </a:rPr>
              <a:t/>
            </a:r>
            <a:br>
              <a:rPr lang="en-US" sz="2800" dirty="0">
                <a:latin typeface="SumeshwariMJ" pitchFamily="2" charset="0"/>
                <a:ea typeface="Times New Roman"/>
                <a:cs typeface="SumeshwariMJ" pitchFamily="2" charset="0"/>
              </a:rPr>
            </a:b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Re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bs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smtClean="0">
                <a:latin typeface="SumeshwariMJ" pitchFamily="2" charset="0"/>
                <a:ea typeface="Times New Roman"/>
                <a:cs typeface="SumeshwariMJ" pitchFamily="2" charset="0"/>
              </a:rPr>
              <a:t>04                            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Zvs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--------</a:t>
            </a:r>
            <a:endParaRPr lang="en-US" sz="3600" dirty="0">
              <a:latin typeface="SumeshwariMJ" pitchFamily="2" charset="0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 smtClean="0">
                <a:latin typeface="SumeshwariMJ" pitchFamily="2" charset="0"/>
                <a:ea typeface="Times New Roman"/>
                <a:cs typeface="SumeshwariMJ" pitchFamily="2" charset="0"/>
              </a:rPr>
              <a:t>R‡ei</a:t>
            </a:r>
            <a:r>
              <a:rPr lang="en-US" b="1" u="sng" dirty="0" smtClean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bvg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t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†i¸‡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jkb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wbY©q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b="1" dirty="0" err="1"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b="1" dirty="0"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28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D‡Ïk</a:t>
            </a:r>
            <a:r>
              <a:rPr lang="en-US" sz="3000" b="1" u="sng" dirty="0">
                <a:latin typeface="SumeshwariMJ" pitchFamily="2" charset="0"/>
                <a:ea typeface="Times New Roman"/>
                <a:cs typeface="SumeshwariMJ" pitchFamily="2" charset="0"/>
              </a:rPr>
              <a:t>¨</a:t>
            </a:r>
            <a:r>
              <a:rPr lang="en-US" sz="3000" b="1" dirty="0">
                <a:latin typeface="SumeshwariMJ" pitchFamily="2" charset="0"/>
                <a:ea typeface="Times New Roman"/>
                <a:cs typeface="SumeshwariMJ" pitchFamily="2" charset="0"/>
              </a:rPr>
              <a:t> t  </a:t>
            </a:r>
            <a:endParaRPr lang="en-US" sz="19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weeiY</a:t>
            </a:r>
            <a:r>
              <a:rPr lang="en-US" sz="3000" b="1" dirty="0" err="1">
                <a:latin typeface="SumeshwariMJ" pitchFamily="2" charset="0"/>
                <a:ea typeface="Times New Roman"/>
                <a:cs typeface="SumeshwariMJ" pitchFamily="2" charset="0"/>
              </a:rPr>
              <a:t>t</a:t>
            </a:r>
            <a:endParaRPr lang="en-US" sz="19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m~Î</a:t>
            </a:r>
            <a:r>
              <a:rPr lang="en-US" sz="3000" b="1" u="sng" dirty="0">
                <a:latin typeface="SumeshwariMJ" pitchFamily="2" charset="0"/>
                <a:ea typeface="Times New Roman"/>
                <a:cs typeface="SumeshwariMJ" pitchFamily="2" charset="0"/>
              </a:rPr>
              <a:t> t-                          </a:t>
            </a:r>
            <a:r>
              <a:rPr lang="en-US" sz="2400" b="1" dirty="0" smtClean="0">
                <a:latin typeface="Algerian" pitchFamily="82" charset="0"/>
                <a:ea typeface="Times New Roman"/>
              </a:rPr>
              <a:t>Voltage </a:t>
            </a:r>
            <a:r>
              <a:rPr lang="en-US" sz="2400" b="1" dirty="0">
                <a:latin typeface="Algerian" pitchFamily="82" charset="0"/>
                <a:ea typeface="Times New Roman"/>
              </a:rPr>
              <a:t>regulation </a:t>
            </a:r>
            <a:r>
              <a:rPr lang="en-US" sz="2400" b="1" dirty="0" smtClean="0">
                <a:latin typeface="Algerian" pitchFamily="82" charset="0"/>
                <a:ea typeface="Times New Roman"/>
              </a:rPr>
              <a:t>(e  v)</a:t>
            </a:r>
            <a:r>
              <a:rPr lang="en-US" sz="2400" b="1" dirty="0" smtClean="0">
                <a:latin typeface="Algerian" pitchFamily="82" charset="0"/>
                <a:ea typeface="Times New Roman"/>
                <a:cs typeface="Times New Roman"/>
              </a:rPr>
              <a:t> 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nq|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3" y="3886200"/>
            <a:ext cx="873247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32" y="4864100"/>
            <a:ext cx="24320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1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715962"/>
          </a:xfrm>
        </p:spPr>
        <p:txBody>
          <a:bodyPr>
            <a:normAutofit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†i¸‡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jkb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wbY©q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endParaRPr lang="en-US" sz="3200" dirty="0">
              <a:solidFill>
                <a:prstClr val="black"/>
              </a:solidFill>
              <a:latin typeface="SumeshwariMJ" pitchFamily="2" charset="0"/>
              <a:ea typeface="Times New Roman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943600"/>
          </a:xfrm>
        </p:spPr>
        <p:txBody>
          <a:bodyPr>
            <a:normAutofit fontScale="250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8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cÖ‡qvRbxq</a:t>
            </a:r>
            <a:r>
              <a:rPr lang="en-US" sz="12800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28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hš¿cvwZ</a:t>
            </a:r>
            <a:r>
              <a:rPr lang="en-US" sz="12800" b="1" u="sng" dirty="0">
                <a:latin typeface="SumeshwariMJ" pitchFamily="2" charset="0"/>
                <a:ea typeface="Times New Roman"/>
                <a:cs typeface="SumeshwariMJ" pitchFamily="2" charset="0"/>
              </a:rPr>
              <a:t> I </a:t>
            </a:r>
            <a:r>
              <a:rPr lang="en-US" sz="128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gvjvgvj</a:t>
            </a:r>
            <a:r>
              <a:rPr lang="en-US" sz="12800" b="1" dirty="0">
                <a:latin typeface="SumeshwariMJ" pitchFamily="2" charset="0"/>
                <a:ea typeface="Times New Roman"/>
                <a:cs typeface="SumeshwariMJ" pitchFamily="2" charset="0"/>
              </a:rPr>
              <a:t> t</a:t>
            </a:r>
            <a:endParaRPr lang="en-US" sz="128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1. GK †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UªvÝdigvi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440/ 220†fvë,50nvR©, .5†KwfG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endParaRPr lang="en-US" sz="144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2.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G¨vgwgUvi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 1wU  3.  ‡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fvëwgUvi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Gwm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(0- 300/150†fvt ) 2wU </a:t>
            </a:r>
            <a:endParaRPr lang="en-US" sz="144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3. 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gvwëwgUvi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ev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>
                <a:latin typeface="Algerian" pitchFamily="82" charset="0"/>
                <a:ea typeface="Times New Roman"/>
                <a:cs typeface="SumeshwariMJ" pitchFamily="2" charset="0"/>
              </a:rPr>
              <a:t>AVO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wgUvi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 1wU </a:t>
            </a:r>
            <a:endParaRPr lang="en-US" sz="144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4.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B‡jKt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bvBd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1wU   5. Kw¤^‡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bkb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c­vqvm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© 1wU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6. †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bvR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c­vqvm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© 1wU </a:t>
            </a:r>
            <a:endParaRPr lang="en-US" sz="144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7. ¯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ŒWªvBfvi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1wU       8.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wbqb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Uóvi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1wU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9.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Bbmy‡jwUs‡Uc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cÖ‡qvRb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gZ</a:t>
            </a:r>
            <a:endParaRPr lang="en-US" sz="144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10.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Uzbwcbc­vM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5G¨vt 250 †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fvt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1wU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11. †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d¬KwRej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Iq¨vi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14/0.193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wgwgt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3wgUvi |</a:t>
            </a:r>
            <a:endParaRPr lang="en-US" sz="144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12. 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mvcøvB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14400" b="1" dirty="0" err="1">
                <a:latin typeface="SumeshwariMJ" pitchFamily="2" charset="0"/>
                <a:ea typeface="Times New Roman"/>
                <a:cs typeface="SumeshwariMJ" pitchFamily="2" charset="0"/>
              </a:rPr>
              <a:t>evW</a:t>
            </a:r>
            <a:r>
              <a:rPr lang="en-US" sz="14400" b="1" dirty="0">
                <a:latin typeface="SumeshwariMJ" pitchFamily="2" charset="0"/>
                <a:ea typeface="Times New Roman"/>
                <a:cs typeface="SumeshwariMJ" pitchFamily="2" charset="0"/>
              </a:rPr>
              <a:t>© </a:t>
            </a:r>
            <a:endParaRPr lang="en-US" sz="14400" dirty="0">
              <a:latin typeface="SumeshwariMJ" pitchFamily="2" charset="0"/>
              <a:ea typeface="Times New Roman"/>
              <a:cs typeface="Sumeshwari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/>
              <a:ea typeface="Times New Roman"/>
            </a:endParaRPr>
          </a:p>
          <a:p>
            <a:r>
              <a:rPr lang="en-US" dirty="0"/>
              <a:t>   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414710"/>
            <a:ext cx="95263" cy="285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0"/>
            <a:ext cx="82296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1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467"/>
            <a:ext cx="8610600" cy="762000"/>
          </a:xfrm>
        </p:spPr>
        <p:txBody>
          <a:bodyPr>
            <a:normAutofit fontScale="90000"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†i¸‡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jkb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wbY©q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b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</a:br>
            <a:endParaRPr lang="en-US" sz="4900" dirty="0">
              <a:latin typeface="SumeshwariMJ" pitchFamily="2" charset="0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mvwK©U</a:t>
            </a:r>
            <a:r>
              <a:rPr lang="en-US" sz="3600" b="1" u="sng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u="sng" dirty="0" err="1">
                <a:latin typeface="SumeshwariMJ" pitchFamily="2" charset="0"/>
                <a:ea typeface="Times New Roman"/>
                <a:cs typeface="SumeshwariMJ" pitchFamily="2" charset="0"/>
              </a:rPr>
              <a:t>WvqvMÖvg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>
                <a:latin typeface="SutonnyMJ"/>
                <a:ea typeface="Times New Roman"/>
                <a:cs typeface="Times New Roman"/>
              </a:rPr>
              <a:t>t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1"/>
            <a:ext cx="1104900" cy="1104900"/>
          </a:xfrm>
          <a:prstGeom prst="rect">
            <a:avLst/>
          </a:prstGeom>
        </p:spPr>
      </p:pic>
      <p:pic>
        <p:nvPicPr>
          <p:cNvPr id="4098" name="Picture 2" descr="F:\SPG Power Point Presentation\AC Machine-1 6761\AC Machine-1 Practical CKT\AC MA-4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8" y="1480227"/>
            <a:ext cx="78486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96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762000"/>
          </a:xfrm>
        </p:spPr>
        <p:txBody>
          <a:bodyPr>
            <a:normAutofit fontScale="90000"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†i¸‡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jkb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wbY©q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6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</a:t>
            </a:r>
            <a:br>
              <a:rPr lang="en-US" sz="36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Kv‡Ri</a:t>
            </a:r>
            <a:r>
              <a:rPr lang="en-US" sz="3600" b="1" u="sng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sz="3600" b="1" u="sng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aviv</a:t>
            </a:r>
            <a:r>
              <a:rPr lang="en-US" sz="3600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t</a:t>
            </a:r>
            <a:endParaRPr lang="en-US" sz="2000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Dc‡iv³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R‡ei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Rb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¨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cÖ‡qRbxq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hš¿cvwZ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I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gvjvgv‡ji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ZvwjKv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cÖ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¯—Z Ki| </a:t>
            </a:r>
            <a:endParaRPr lang="en-US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ZvwjKv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†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gvZv‡eK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hš¿cvwZ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I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gvjvgvj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(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wgUvi¸wj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)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msMÖn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K‡i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Kv‡Ri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†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Uwe‡j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ivL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|</a:t>
            </a:r>
            <a:endParaRPr lang="en-US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mvwK©U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WvqvMÖvg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Abyhvqx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ms‡hvM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Ki|</a:t>
            </a:r>
            <a:endParaRPr lang="en-US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wgUvi¸wji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wm‡jKUi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myBP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Nywo‡q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c‡q›Uvi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wR‡iv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cwRk‡b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ivL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|</a:t>
            </a:r>
            <a:endParaRPr lang="en-US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ms‡hvM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¯’j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fvj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K‡i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‡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Uwcs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Ki| </a:t>
            </a:r>
            <a:endParaRPr lang="en-US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mvc­vB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‡`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Iqvi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c~‡e©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ms‡hvM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wVK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Av‡Q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wKbv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cybivq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cix¶v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Ki| </a:t>
            </a:r>
            <a:endParaRPr lang="en-US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wgUv‡ii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wiwWs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wb‡Pi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†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Uwe‡j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</a:t>
            </a:r>
            <a:r>
              <a:rPr lang="en-US" b="1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wjL</a:t>
            </a:r>
            <a:r>
              <a:rPr lang="en-US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|</a:t>
            </a: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r>
              <a:rPr lang="en-US" sz="2600" b="1" dirty="0">
                <a:latin typeface="Algerian" pitchFamily="82" charset="0"/>
                <a:ea typeface="Times New Roman"/>
              </a:rPr>
              <a:t>Voltage regulation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wnmve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Ki|</a:t>
            </a:r>
            <a:endParaRPr lang="en-US" dirty="0"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7"/>
              <a:tabLst>
                <a:tab pos="457200" algn="l"/>
              </a:tabLst>
            </a:pPr>
            <a:endParaRPr lang="en-U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0"/>
            <a:ext cx="1181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 fontScale="90000"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†i¸‡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jkb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wbY©q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b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</a:br>
            <a:endParaRPr lang="en-US" sz="4900" dirty="0">
              <a:latin typeface="SumeshwariMJ" pitchFamily="2" charset="0"/>
              <a:cs typeface="SumeshwariMJ" pitchFamily="2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9915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28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fv‡ëR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†i¸‡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jkb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wbY©q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br>
              <a:rPr lang="en-US" sz="36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</a:br>
            <a:endParaRPr lang="en-US" dirty="0">
              <a:latin typeface="SumeshwariMJ" pitchFamily="2" charset="0"/>
              <a:cs typeface="SumeshwariMJ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600200" cy="1295400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2" y="3778105"/>
            <a:ext cx="815399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75447"/>
            <a:ext cx="2895600" cy="13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43370"/>
            <a:ext cx="3276600" cy="11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1272172"/>
            <a:ext cx="929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wnmve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Voltage regulation = 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152400" y="2395466"/>
            <a:ext cx="861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%Voltage regulation 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3200" y="2459530"/>
            <a:ext cx="1104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(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WvBb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1215853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 (</a:t>
            </a:r>
            <a:r>
              <a:rPr lang="en-US" sz="2400" b="1" dirty="0" err="1">
                <a:solidFill>
                  <a:prstClr val="black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Avc</a:t>
            </a:r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)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GKwU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GK †</a:t>
            </a:r>
            <a:r>
              <a:rPr lang="en-US" sz="3200" b="1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dR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UªvÝdigv‡ii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‡</a:t>
            </a:r>
            <a:r>
              <a:rPr lang="en-US" sz="3200" b="1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fv‡ëR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†i¸‡</a:t>
            </a:r>
            <a:r>
              <a:rPr lang="en-US" sz="3200" b="1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jkb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wbY©q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KiY</a:t>
            </a:r>
            <a: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|</a:t>
            </a:r>
            <a:br>
              <a:rPr lang="en-US" sz="3200" b="1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</a:br>
            <a:endParaRPr lang="en-US" dirty="0">
              <a:latin typeface="RinkiySushreeMJ" pitchFamily="2" charset="0"/>
              <a:cs typeface="RinkiySushree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91600" cy="5562600"/>
          </a:xfrm>
        </p:spPr>
        <p:txBody>
          <a:bodyPr>
            <a:normAutofit fontScale="3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800" b="1" u="sng" dirty="0" err="1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mveavbZv</a:t>
            </a:r>
            <a:r>
              <a:rPr lang="en-US" sz="9800" b="1" dirty="0">
                <a:latin typeface="PinkiyMJ" panose="00000400000000000000" pitchFamily="2" charset="0"/>
                <a:ea typeface="Times New Roman"/>
                <a:cs typeface="PinkiyMJ" panose="00000400000000000000" pitchFamily="2" charset="0"/>
              </a:rPr>
              <a:t> t</a:t>
            </a:r>
            <a:endParaRPr lang="en-US" sz="9800" dirty="0">
              <a:latin typeface="PinkiyMJ" panose="00000400000000000000" pitchFamily="2" charset="0"/>
              <a:ea typeface="Times New Roman"/>
              <a:cs typeface="PinkiyMJ" panose="00000400000000000000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600" b="1" dirty="0">
                <a:latin typeface="RinkiySushreeMJ" pitchFamily="2" charset="0"/>
                <a:ea typeface="Times New Roman"/>
                <a:cs typeface="RinkiySushreeMJ" pitchFamily="2" charset="0"/>
              </a:rPr>
              <a:t>1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.  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hš¿cvwZ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I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wgUvi¸wj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e¨env‡i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Kivi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mgq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hZœ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I  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100" b="1" dirty="0" smtClean="0">
                <a:latin typeface="RinkiySushreeMJ" pitchFamily="2" charset="0"/>
                <a:ea typeface="Times New Roman"/>
                <a:cs typeface="RinkiySushreeMJ" pitchFamily="2" charset="0"/>
              </a:rPr>
              <a:t>2. </a:t>
            </a:r>
            <a:r>
              <a:rPr lang="en-US" sz="11100" b="1" dirty="0" err="1" smtClean="0">
                <a:latin typeface="RinkiySushreeMJ" pitchFamily="2" charset="0"/>
                <a:ea typeface="Times New Roman"/>
                <a:cs typeface="RinkiySushreeMJ" pitchFamily="2" charset="0"/>
              </a:rPr>
              <a:t>mZ©KZvi</a:t>
            </a:r>
            <a:r>
              <a:rPr lang="en-US" sz="11100" b="1" dirty="0" smtClean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mvnZ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bovPov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Ki‡Z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n‡e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|</a:t>
            </a:r>
            <a:endParaRPr lang="en-US" sz="11100" dirty="0">
              <a:latin typeface="RinkiySushreeMJ" pitchFamily="2" charset="0"/>
              <a:ea typeface="Times New Roman"/>
              <a:cs typeface="RinkiySushreeMJ" pitchFamily="2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2. 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UªvÝt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cÖvBgvix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I †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m‡KÛvix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mvBW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wPwýZ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 smtClean="0">
                <a:latin typeface="RinkiySushreeMJ" pitchFamily="2" charset="0"/>
                <a:ea typeface="Times New Roman"/>
                <a:cs typeface="RinkiySushreeMJ" pitchFamily="2" charset="0"/>
              </a:rPr>
              <a:t>Ki‡Z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 smtClean="0">
                <a:latin typeface="RinkiySushreeMJ" pitchFamily="2" charset="0"/>
                <a:ea typeface="Times New Roman"/>
                <a:cs typeface="RinkiySushreeMJ" pitchFamily="2" charset="0"/>
              </a:rPr>
              <a:t>n‡e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&amp;</a:t>
            </a:r>
            <a:endParaRPr lang="en-US" sz="8600" dirty="0">
              <a:latin typeface="RinkiySushreeMJ" pitchFamily="2" charset="0"/>
              <a:ea typeface="Times New Roman"/>
              <a:cs typeface="RinkiySushreeMJ" pitchFamily="2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 b="1" dirty="0" smtClean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3.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kU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©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mvwK©U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hv‡Z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bv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nq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†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mw`‡K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j¶¨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ivL‡Z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11100" b="1" dirty="0" err="1">
                <a:latin typeface="RinkiySushreeMJ" pitchFamily="2" charset="0"/>
                <a:ea typeface="Times New Roman"/>
                <a:cs typeface="RinkiySushreeMJ" pitchFamily="2" charset="0"/>
              </a:rPr>
              <a:t>n‡e</a:t>
            </a:r>
            <a:r>
              <a:rPr lang="en-US" sz="11100" b="1" dirty="0">
                <a:latin typeface="RinkiySushreeMJ" pitchFamily="2" charset="0"/>
                <a:ea typeface="Times New Roman"/>
                <a:cs typeface="RinkiySushreeMJ" pitchFamily="2" charset="0"/>
              </a:rPr>
              <a:t>|</a:t>
            </a:r>
            <a:endParaRPr lang="en-US" sz="11100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 b="1" dirty="0">
                <a:latin typeface="SutonnyMJ"/>
                <a:ea typeface="Times New Roman"/>
                <a:cs typeface="Times New Roman"/>
              </a:rPr>
              <a:t> </a:t>
            </a:r>
            <a:endParaRPr lang="en-US" sz="8600" dirty="0">
              <a:latin typeface="SutonnyMJ" pitchFamily="2" charset="0"/>
              <a:ea typeface="Times New Roman"/>
              <a:cs typeface="SutonnyMJ" pitchFamily="2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594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410200" cy="4470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QUESTION SESSION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1"/>
            <a:ext cx="464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678" y="1905001"/>
            <a:ext cx="4418911" cy="52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endParaRPr lang="en-US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78" y="2678164"/>
            <a:ext cx="4456323" cy="53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50000"/>
              </a:lnSpc>
            </a:pPr>
            <a:endParaRPr lang="en-US" dirty="0">
              <a:solidFill>
                <a:prstClr val="white"/>
              </a:solidFill>
              <a:latin typeface="ChandrabatiMJ" pitchFamily="2" charset="0"/>
              <a:ea typeface="Times New Roman"/>
              <a:cs typeface="Chandrabati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678" y="3429001"/>
            <a:ext cx="4456322" cy="609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latin typeface="RinkiySushreeMJ" pitchFamily="2" charset="0"/>
              <a:ea typeface="Times New Roman"/>
              <a:cs typeface="RinkiySushreeMJ" pitchFamily="2" charset="0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89" y="4453979"/>
            <a:ext cx="2971800" cy="42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50000"/>
              </a:lnSpc>
            </a:pPr>
            <a:r>
              <a:rPr lang="en-US" b="1" u="sng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DËi</a:t>
            </a:r>
            <a:r>
              <a:rPr lang="en-US" b="1" u="sng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t</a:t>
            </a:r>
          </a:p>
          <a:p>
            <a:r>
              <a:rPr lang="bn-BD" dirty="0">
                <a:solidFill>
                  <a:prstClr val="white"/>
                </a:solidFill>
              </a:rPr>
              <a:t>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6477000"/>
            <a:ext cx="419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lgerian" pitchFamily="82" charset="0"/>
              </a:rPr>
              <a:t>JESSORE POLYTECHNIC INSTITUTE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562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Abykxjb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†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k‡l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cÖ‡kœvËimn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kxUwU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K¬vm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wk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¶‡Ki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wbKU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Rgv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 `</a:t>
            </a:r>
            <a:r>
              <a:rPr lang="en-US" sz="2800" b="1" u="sng" dirty="0" err="1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vI</a:t>
            </a:r>
            <a:r>
              <a:rPr lang="en-US" sz="2800" b="1" u="sng" dirty="0">
                <a:solidFill>
                  <a:prstClr val="black"/>
                </a:solidFill>
                <a:latin typeface="RinkiySushreeMJ" pitchFamily="2" charset="0"/>
                <a:ea typeface="Times New Roman"/>
                <a:cs typeface="RinkiySushreeMJ" pitchFamily="2" charset="0"/>
              </a:rPr>
              <a:t>|</a:t>
            </a:r>
            <a:endParaRPr lang="en-US" sz="2000" dirty="0">
              <a:solidFill>
                <a:prstClr val="black"/>
              </a:solidFill>
              <a:latin typeface="RinkiySushreeMJ" pitchFamily="2" charset="0"/>
              <a:ea typeface="Times New Roman"/>
              <a:cs typeface="RinkiySushreeMJ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7" y="1359932"/>
            <a:ext cx="2511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33273"/>
            <a:ext cx="7824940" cy="774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0" y="2642233"/>
            <a:ext cx="4665122" cy="657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9" y="3452502"/>
            <a:ext cx="4665122" cy="621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78" y="1869727"/>
            <a:ext cx="44563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13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350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Agency FB</vt:lpstr>
      <vt:lpstr>Algerian</vt:lpstr>
      <vt:lpstr>Arial</vt:lpstr>
      <vt:lpstr>Calibri</vt:lpstr>
      <vt:lpstr>ChandrabatiMJ</vt:lpstr>
      <vt:lpstr>PinkiyMJ</vt:lpstr>
      <vt:lpstr>RinkiySushreeMJ</vt:lpstr>
      <vt:lpstr>SumeshwariMJ</vt:lpstr>
      <vt:lpstr>SutonnyMJ</vt:lpstr>
      <vt:lpstr>Symbol</vt:lpstr>
      <vt:lpstr>Times New Roman</vt:lpstr>
      <vt:lpstr>Vrinda</vt:lpstr>
      <vt:lpstr>Office Theme</vt:lpstr>
      <vt:lpstr>1_Office Theme</vt:lpstr>
      <vt:lpstr>3_Office Theme</vt:lpstr>
      <vt:lpstr>PowerPoint Presentation</vt:lpstr>
      <vt:lpstr>Gwm †gwkbm&amp; Ñ 1 (welq †KvW- 66761) Re bs 04                             Zvs--------</vt:lpstr>
      <vt:lpstr>GKwU GK †dR UªvÝdigv‡ii ‡fv‡ëR †i¸‡jkb wbY©q KiY|</vt:lpstr>
      <vt:lpstr> GKwU GK †dR UªvÝdigv‡ii ‡fv‡ëR †i¸‡jkb wbY©q KiY| </vt:lpstr>
      <vt:lpstr> GKwU GK †dR UªvÝdigv‡ii ‡fv‡ëR †i¸‡jkb wbY©q KiY| </vt:lpstr>
      <vt:lpstr> GKwU GK †dR UªvÝdigv‡ii ‡fv‡ëR †i¸‡jkb wbY©q KiY| </vt:lpstr>
      <vt:lpstr> GKwU GK †dR UªvÝdigv‡ii ‡fv‡ëR †i¸‡jkb wbY©q KiY| </vt:lpstr>
      <vt:lpstr> GKwU GK †dR UªvÝdigv‡ii ‡fv‡ëR †i¸‡jkb wbY©q KiY| </vt:lpstr>
      <vt:lpstr>QUESTION SESSION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68</cp:revision>
  <dcterms:created xsi:type="dcterms:W3CDTF">2014-02-21T17:02:04Z</dcterms:created>
  <dcterms:modified xsi:type="dcterms:W3CDTF">2020-06-12T16:09:48Z</dcterms:modified>
</cp:coreProperties>
</file>