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</p:sldMasterIdLst>
  <p:sldIdLst>
    <p:sldId id="328" r:id="rId6"/>
    <p:sldId id="300" r:id="rId7"/>
    <p:sldId id="302" r:id="rId8"/>
    <p:sldId id="303" r:id="rId9"/>
    <p:sldId id="304" r:id="rId10"/>
    <p:sldId id="316" r:id="rId11"/>
    <p:sldId id="321" r:id="rId12"/>
    <p:sldId id="325" r:id="rId13"/>
    <p:sldId id="326" r:id="rId14"/>
    <p:sldId id="306" r:id="rId15"/>
    <p:sldId id="327" r:id="rId16"/>
    <p:sldId id="307" r:id="rId17"/>
    <p:sldId id="305" r:id="rId18"/>
    <p:sldId id="322" r:id="rId19"/>
    <p:sldId id="323" r:id="rId20"/>
    <p:sldId id="32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441" autoAdjust="0"/>
  </p:normalViewPr>
  <p:slideViewPr>
    <p:cSldViewPr>
      <p:cViewPr varScale="1">
        <p:scale>
          <a:sx n="81" d="100"/>
          <a:sy n="81" d="100"/>
        </p:scale>
        <p:origin x="149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48A7-E156-4D08-920F-C325992D7CC7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25F-2CC6-4CB1-ADFE-B937974E1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9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48A7-E156-4D08-920F-C325992D7CC7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25F-2CC6-4CB1-ADFE-B937974E1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81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48A7-E156-4D08-920F-C325992D7CC7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25F-2CC6-4CB1-ADFE-B937974E1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66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110-AA85-493E-881A-D43973DE0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D015-EBC1-4E81-A0D1-A6DF7B91C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310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110-AA85-493E-881A-D43973DE0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D015-EBC1-4E81-A0D1-A6DF7B91C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897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110-AA85-493E-881A-D43973DE0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D015-EBC1-4E81-A0D1-A6DF7B91C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96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110-AA85-493E-881A-D43973DE0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D015-EBC1-4E81-A0D1-A6DF7B91C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3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110-AA85-493E-881A-D43973DE0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D015-EBC1-4E81-A0D1-A6DF7B91C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022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110-AA85-493E-881A-D43973DE0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D015-EBC1-4E81-A0D1-A6DF7B91C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019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110-AA85-493E-881A-D43973DE0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D015-EBC1-4E81-A0D1-A6DF7B91C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738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110-AA85-493E-881A-D43973DE0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D015-EBC1-4E81-A0D1-A6DF7B91C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10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48A7-E156-4D08-920F-C325992D7CC7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25F-2CC6-4CB1-ADFE-B937974E1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900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110-AA85-493E-881A-D43973DE0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D015-EBC1-4E81-A0D1-A6DF7B91C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2616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110-AA85-493E-881A-D43973DE0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D015-EBC1-4E81-A0D1-A6DF7B91C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1069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110-AA85-493E-881A-D43973DE0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D015-EBC1-4E81-A0D1-A6DF7B91C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8723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110-AA85-493E-881A-D43973DE0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D015-EBC1-4E81-A0D1-A6DF7B91C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0706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110-AA85-493E-881A-D43973DE0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D015-EBC1-4E81-A0D1-A6DF7B91C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4661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110-AA85-493E-881A-D43973DE0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D015-EBC1-4E81-A0D1-A6DF7B91C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8029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110-AA85-493E-881A-D43973DE0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D015-EBC1-4E81-A0D1-A6DF7B91C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8926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110-AA85-493E-881A-D43973DE0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D015-EBC1-4E81-A0D1-A6DF7B91C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1245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110-AA85-493E-881A-D43973DE0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D015-EBC1-4E81-A0D1-A6DF7B91C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516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110-AA85-493E-881A-D43973DE0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D015-EBC1-4E81-A0D1-A6DF7B91C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43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48A7-E156-4D08-920F-C325992D7CC7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25F-2CC6-4CB1-ADFE-B937974E1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976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110-AA85-493E-881A-D43973DE0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D015-EBC1-4E81-A0D1-A6DF7B91C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1992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110-AA85-493E-881A-D43973DE0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D015-EBC1-4E81-A0D1-A6DF7B91C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8888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110-AA85-493E-881A-D43973DE0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D015-EBC1-4E81-A0D1-A6DF7B91C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9094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110-AA85-493E-881A-D43973DE0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D015-EBC1-4E81-A0D1-A6DF7B91C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923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110-AA85-493E-881A-D43973DE0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D015-EBC1-4E81-A0D1-A6DF7B91C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5691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110-AA85-493E-881A-D43973DE0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D015-EBC1-4E81-A0D1-A6DF7B91C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4575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110-AA85-493E-881A-D43973DE0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D015-EBC1-4E81-A0D1-A6DF7B91C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2219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110-AA85-493E-881A-D43973DE0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D015-EBC1-4E81-A0D1-A6DF7B91C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9797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110-AA85-493E-881A-D43973DE0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D015-EBC1-4E81-A0D1-A6DF7B91C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6619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110-AA85-493E-881A-D43973DE0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D015-EBC1-4E81-A0D1-A6DF7B91C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40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48A7-E156-4D08-920F-C325992D7CC7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25F-2CC6-4CB1-ADFE-B937974E1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962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110-AA85-493E-881A-D43973DE0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D015-EBC1-4E81-A0D1-A6DF7B91C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60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110-AA85-493E-881A-D43973DE0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D015-EBC1-4E81-A0D1-A6DF7B91C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056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110-AA85-493E-881A-D43973DE0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D015-EBC1-4E81-A0D1-A6DF7B91C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7137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110-AA85-493E-881A-D43973DE0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D015-EBC1-4E81-A0D1-A6DF7B91C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4783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110-AA85-493E-881A-D43973DE0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D015-EBC1-4E81-A0D1-A6DF7B91C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6727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82B98-0B93-4B5D-975E-26DF61C42C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5521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33D3C-881C-4CB3-AF01-22C23D183D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7371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0C420-D31E-4F2A-9B80-028EB853D1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5111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017E0-42AC-4479-A02F-282419C6576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2238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5BC1B-7A91-4D40-AA01-9855C4C3DF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72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48A7-E156-4D08-920F-C325992D7CC7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25F-2CC6-4CB1-ADFE-B937974E1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047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9BC5A-E029-4E84-97A9-792494647F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198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99171-8687-431F-96C8-BDE2E94719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6534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3603A-42FC-463B-B8E3-FAEAAD36831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637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ACAA3-5742-4F90-A34A-9C063F272A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730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2016BB-E336-450C-A74A-884FB97F75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6602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E90B2-45B4-4BF2-BA57-AC235EE6D0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97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48A7-E156-4D08-920F-C325992D7CC7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25F-2CC6-4CB1-ADFE-B937974E1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7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48A7-E156-4D08-920F-C325992D7CC7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25F-2CC6-4CB1-ADFE-B937974E1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73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48A7-E156-4D08-920F-C325992D7CC7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25F-2CC6-4CB1-ADFE-B937974E1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36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48A7-E156-4D08-920F-C325992D7CC7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25F-2CC6-4CB1-ADFE-B937974E1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22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D48A7-E156-4D08-920F-C325992D7CC7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4125F-2CC6-4CB1-ADFE-B937974E1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3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77110-AA85-493E-881A-D43973DE0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FD015-EBC1-4E81-A0D1-A6DF7B91C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8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77110-AA85-493E-881A-D43973DE0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FD015-EBC1-4E81-A0D1-A6DF7B91C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2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77110-AA85-493E-881A-D43973DE0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FD015-EBC1-4E81-A0D1-A6DF7B91C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715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278C2C-F89D-46B8-B3FF-CB14CE58BF8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15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mp"/><Relationship Id="rId3" Type="http://schemas.microsoft.com/office/2007/relationships/hdphoto" Target="../media/hdphoto1.wdp"/><Relationship Id="rId7" Type="http://schemas.openxmlformats.org/officeDocument/2006/relationships/image" Target="../media/image5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openxmlformats.org/officeDocument/2006/relationships/image" Target="../media/image8.gif"/><Relationship Id="rId4" Type="http://schemas.openxmlformats.org/officeDocument/2006/relationships/image" Target="../media/image3.pn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mp"/><Relationship Id="rId5" Type="http://schemas.openxmlformats.org/officeDocument/2006/relationships/image" Target="../media/image15.tmp"/><Relationship Id="rId4" Type="http://schemas.openxmlformats.org/officeDocument/2006/relationships/image" Target="../media/image14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late.googleusercontent.com/translate_c?depth=1&amp;hl=bn&amp;prev=/search?q=difernt+core+and+shell+type+transformer&amp;biw=1366&amp;bih=705&amp;rurl=translate.google.com.bd&amp;sl=en&amp;u=http://www.electricaleasy.com/2014/04/open-and-short-circuit-test-on-transformer.html&amp;usg=ALkJrhgl7YzNlGaWRzxlH24kt49ftqotdQ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3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late.googleusercontent.com/translate_c?depth=1&amp;hl=bn&amp;prev=/search?q=difernt+core+and+shell+type+transformer&amp;biw=1366&amp;bih=705&amp;rurl=translate.google.com.bd&amp;sl=en&amp;u=http://www.electricaleasy.com/2014/04/open-and-short-circuit-test-on-transformer.html&amp;usg=ALkJrhgl7YzNlGaWRzxlH24kt49ftqotdQ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3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080" y="5828264"/>
            <a:ext cx="8948520" cy="877335"/>
          </a:xfrm>
        </p:spPr>
        <p:txBody>
          <a:bodyPr>
            <a:normAutofit fontScale="25000" lnSpcReduction="20000"/>
          </a:bodyPr>
          <a:lstStyle/>
          <a:p>
            <a:endParaRPr lang="en-US" dirty="0">
              <a:solidFill>
                <a:srgbClr val="FF0000"/>
              </a:solidFill>
            </a:endParaRPr>
          </a:p>
          <a:p>
            <a:r>
              <a:rPr lang="bn-BD" sz="9600" dirty="0">
                <a:solidFill>
                  <a:srgbClr val="FF0000"/>
                </a:solidFill>
              </a:rPr>
              <a:t>স্বাগতম</a:t>
            </a:r>
            <a:endParaRPr lang="en-US" sz="9600" dirty="0">
              <a:solidFill>
                <a:schemeClr val="bg1"/>
              </a:solidFill>
            </a:endParaRPr>
          </a:p>
          <a:p>
            <a:r>
              <a:rPr lang="en-US" sz="9600" dirty="0">
                <a:solidFill>
                  <a:schemeClr val="bg1"/>
                </a:solidFill>
              </a:rPr>
              <a:t>WELCOME</a:t>
            </a:r>
            <a:br>
              <a:rPr lang="en-US" sz="9600" dirty="0">
                <a:solidFill>
                  <a:schemeClr val="bg1"/>
                </a:solidFill>
              </a:rPr>
            </a:br>
            <a:endParaRPr lang="en-US" sz="9600" dirty="0">
              <a:solidFill>
                <a:srgbClr val="FFC000"/>
              </a:solidFill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-65808"/>
            <a:ext cx="714475" cy="724001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"/>
            <a:ext cx="838200" cy="533400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056" y="-131617"/>
            <a:ext cx="671944" cy="665018"/>
          </a:xfrm>
          <a:prstGeom prst="rect">
            <a:avLst/>
          </a:prstGeom>
        </p:spPr>
      </p:pic>
      <p:sp>
        <p:nvSpPr>
          <p:cNvPr id="13" name="5-Point Star 12"/>
          <p:cNvSpPr/>
          <p:nvPr/>
        </p:nvSpPr>
        <p:spPr>
          <a:xfrm>
            <a:off x="4662056" y="1"/>
            <a:ext cx="335972" cy="2961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0" y="-21042"/>
            <a:ext cx="2810267" cy="2705911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674" y="0"/>
            <a:ext cx="2359326" cy="27059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057FE140-A2CB-4A72-8DC2-2B0FFF3E6E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20" y="-65808"/>
            <a:ext cx="6858000" cy="53242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78382E4-3B57-467E-89EF-85C83A7A01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33401"/>
            <a:ext cx="4876800" cy="396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606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10600" cy="762000"/>
          </a:xfrm>
        </p:spPr>
        <p:txBody>
          <a:bodyPr>
            <a:norm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latin typeface="SumeshwariMJ" pitchFamily="2" charset="0"/>
                <a:ea typeface="Times New Roman"/>
                <a:cs typeface="SumeshwariMJ" pitchFamily="2" charset="0"/>
              </a:rPr>
              <a:t>GKwU</a:t>
            </a:r>
            <a:r>
              <a:rPr lang="en-US" sz="3600" b="1" dirty="0">
                <a:latin typeface="SumeshwariMJ" pitchFamily="2" charset="0"/>
                <a:ea typeface="Times New Roman"/>
                <a:cs typeface="SumeshwariMJ" pitchFamily="2" charset="0"/>
              </a:rPr>
              <a:t> GK †</a:t>
            </a:r>
            <a:r>
              <a:rPr lang="en-US" sz="3600" b="1" dirty="0" err="1">
                <a:latin typeface="SumeshwariMJ" pitchFamily="2" charset="0"/>
                <a:ea typeface="Times New Roman"/>
                <a:cs typeface="SumeshwariMJ" pitchFamily="2" charset="0"/>
              </a:rPr>
              <a:t>dR</a:t>
            </a:r>
            <a:r>
              <a:rPr lang="en-US" sz="36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600" b="1" dirty="0" err="1">
                <a:latin typeface="SumeshwariMJ" pitchFamily="2" charset="0"/>
                <a:ea typeface="Times New Roman"/>
                <a:cs typeface="SumeshwariMJ" pitchFamily="2" charset="0"/>
              </a:rPr>
              <a:t>UªvÝdigv‡ii</a:t>
            </a:r>
            <a:r>
              <a:rPr lang="en-US" sz="3600" b="1" dirty="0">
                <a:latin typeface="SumeshwariMJ" pitchFamily="2" charset="0"/>
                <a:ea typeface="Times New Roman"/>
                <a:cs typeface="SumeshwariMJ" pitchFamily="2" charset="0"/>
              </a:rPr>
              <a:t> ‡</a:t>
            </a:r>
            <a:r>
              <a:rPr lang="en-US" sz="3600" b="1" dirty="0" err="1">
                <a:latin typeface="SumeshwariMJ" pitchFamily="2" charset="0"/>
                <a:ea typeface="Times New Roman"/>
                <a:cs typeface="SumeshwariMJ" pitchFamily="2" charset="0"/>
              </a:rPr>
              <a:t>cvjvwiwU</a:t>
            </a:r>
            <a:r>
              <a:rPr lang="en-US" sz="36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600" b="1" dirty="0" err="1">
                <a:latin typeface="SumeshwariMJ" pitchFamily="2" charset="0"/>
                <a:ea typeface="Times New Roman"/>
                <a:cs typeface="SumeshwariMJ" pitchFamily="2" charset="0"/>
              </a:rPr>
              <a:t>cix¶v</a:t>
            </a:r>
            <a:r>
              <a:rPr lang="en-US" sz="36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600" b="1" dirty="0" err="1">
                <a:latin typeface="SumeshwariMJ" pitchFamily="2" charset="0"/>
                <a:ea typeface="Times New Roman"/>
                <a:cs typeface="SumeshwariMJ" pitchFamily="2" charset="0"/>
              </a:rPr>
              <a:t>KiY</a:t>
            </a:r>
            <a:r>
              <a:rPr lang="en-US" sz="3600" b="1" dirty="0">
                <a:latin typeface="SumeshwariMJ" pitchFamily="2" charset="0"/>
                <a:ea typeface="Times New Roman"/>
                <a:cs typeface="SumeshwariMJ" pitchFamily="2" charset="0"/>
              </a:rPr>
              <a:t>|</a:t>
            </a:r>
            <a:endParaRPr lang="en-US" sz="3200" dirty="0">
              <a:effectLst/>
              <a:latin typeface="SumeshwariMJ" pitchFamily="2" charset="0"/>
              <a:ea typeface="Times New Roman"/>
              <a:cs typeface="Sumeshwari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867400"/>
          </a:xfrm>
        </p:spPr>
        <p:txBody>
          <a:bodyPr>
            <a:normAutofit fontScale="92500" lnSpcReduction="20000"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4300" b="1" u="sng" dirty="0" err="1">
                <a:latin typeface="SumeshwariMJ" pitchFamily="2" charset="0"/>
                <a:ea typeface="Times New Roman"/>
                <a:cs typeface="SumeshwariMJ" pitchFamily="2" charset="0"/>
              </a:rPr>
              <a:t>Kv‡Ri</a:t>
            </a:r>
            <a:r>
              <a:rPr lang="en-US" sz="4300" b="1" u="sng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4300" b="1" u="sng" dirty="0" err="1">
                <a:latin typeface="SumeshwariMJ" pitchFamily="2" charset="0"/>
                <a:ea typeface="Times New Roman"/>
                <a:cs typeface="SumeshwariMJ" pitchFamily="2" charset="0"/>
              </a:rPr>
              <a:t>aviv</a:t>
            </a:r>
            <a:r>
              <a:rPr lang="en-US" sz="4300" b="1" dirty="0">
                <a:latin typeface="SumeshwariMJ" pitchFamily="2" charset="0"/>
                <a:ea typeface="Times New Roman"/>
                <a:cs typeface="SumeshwariMJ" pitchFamily="2" charset="0"/>
              </a:rPr>
              <a:t> t</a:t>
            </a:r>
            <a:endParaRPr lang="en-US" sz="2600" dirty="0">
              <a:latin typeface="SumeshwariMJ" pitchFamily="2" charset="0"/>
              <a:ea typeface="Times New Roman"/>
              <a:cs typeface="SumeshwariMJ" pitchFamily="2" charset="0"/>
            </a:endParaRPr>
          </a:p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500" b="1" dirty="0">
                <a:latin typeface="SumeshwariMJ" pitchFamily="2" charset="0"/>
                <a:ea typeface="Times New Roman"/>
                <a:cs typeface="SumeshwariMJ" pitchFamily="2" charset="0"/>
              </a:rPr>
              <a:t>1.  Dc‡iv³ </a:t>
            </a:r>
            <a:r>
              <a:rPr lang="en-US" sz="3500" b="1" dirty="0" err="1">
                <a:latin typeface="SumeshwariMJ" pitchFamily="2" charset="0"/>
                <a:ea typeface="Times New Roman"/>
                <a:cs typeface="SumeshwariMJ" pitchFamily="2" charset="0"/>
              </a:rPr>
              <a:t>R‡ei</a:t>
            </a:r>
            <a:r>
              <a:rPr lang="en-US" sz="35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500" b="1" dirty="0" err="1">
                <a:latin typeface="SumeshwariMJ" pitchFamily="2" charset="0"/>
                <a:ea typeface="Times New Roman"/>
                <a:cs typeface="SumeshwariMJ" pitchFamily="2" charset="0"/>
              </a:rPr>
              <a:t>Rb</a:t>
            </a:r>
            <a:r>
              <a:rPr lang="en-US" sz="3500" b="1" dirty="0">
                <a:latin typeface="SumeshwariMJ" pitchFamily="2" charset="0"/>
                <a:ea typeface="Times New Roman"/>
                <a:cs typeface="SumeshwariMJ" pitchFamily="2" charset="0"/>
              </a:rPr>
              <a:t>¨ </a:t>
            </a:r>
            <a:r>
              <a:rPr lang="en-US" sz="3500" b="1" dirty="0" err="1">
                <a:latin typeface="SumeshwariMJ" pitchFamily="2" charset="0"/>
                <a:ea typeface="Times New Roman"/>
                <a:cs typeface="SumeshwariMJ" pitchFamily="2" charset="0"/>
              </a:rPr>
              <a:t>cÖ‡qRbxq</a:t>
            </a:r>
            <a:r>
              <a:rPr lang="en-US" sz="35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500" b="1" dirty="0" err="1">
                <a:latin typeface="SumeshwariMJ" pitchFamily="2" charset="0"/>
                <a:ea typeface="Times New Roman"/>
                <a:cs typeface="SumeshwariMJ" pitchFamily="2" charset="0"/>
              </a:rPr>
              <a:t>hš¿cvwZ</a:t>
            </a:r>
            <a:r>
              <a:rPr lang="en-US" sz="3500" b="1" dirty="0">
                <a:latin typeface="SumeshwariMJ" pitchFamily="2" charset="0"/>
                <a:ea typeface="Times New Roman"/>
                <a:cs typeface="SumeshwariMJ" pitchFamily="2" charset="0"/>
              </a:rPr>
              <a:t> I </a:t>
            </a:r>
            <a:r>
              <a:rPr lang="en-US" sz="3500" b="1" dirty="0" err="1">
                <a:latin typeface="SumeshwariMJ" pitchFamily="2" charset="0"/>
                <a:ea typeface="Times New Roman"/>
                <a:cs typeface="SumeshwariMJ" pitchFamily="2" charset="0"/>
              </a:rPr>
              <a:t>gvjvgv‡ji</a:t>
            </a:r>
            <a:r>
              <a:rPr lang="en-US" sz="35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500" b="1" dirty="0" err="1">
                <a:latin typeface="SumeshwariMJ" pitchFamily="2" charset="0"/>
                <a:ea typeface="Times New Roman"/>
                <a:cs typeface="SumeshwariMJ" pitchFamily="2" charset="0"/>
              </a:rPr>
              <a:t>ZvwjKv</a:t>
            </a:r>
            <a:r>
              <a:rPr lang="en-US" sz="35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500" b="1" dirty="0" err="1">
                <a:latin typeface="SumeshwariMJ" pitchFamily="2" charset="0"/>
                <a:ea typeface="Times New Roman"/>
                <a:cs typeface="SumeshwariMJ" pitchFamily="2" charset="0"/>
              </a:rPr>
              <a:t>cÖ¯ÍZ</a:t>
            </a:r>
            <a:r>
              <a:rPr lang="en-US" sz="3500" b="1" dirty="0">
                <a:latin typeface="SumeshwariMJ" pitchFamily="2" charset="0"/>
                <a:ea typeface="Times New Roman"/>
                <a:cs typeface="SumeshwariMJ" pitchFamily="2" charset="0"/>
              </a:rPr>
              <a:t> Ki| </a:t>
            </a:r>
            <a:endParaRPr lang="en-US" sz="3500" dirty="0">
              <a:latin typeface="SumeshwariMJ" pitchFamily="2" charset="0"/>
              <a:ea typeface="Times New Roman"/>
              <a:cs typeface="SumeshwariMJ" pitchFamily="2" charset="0"/>
            </a:endParaRPr>
          </a:p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00" b="1" dirty="0">
                <a:latin typeface="SumeshwariMJ" pitchFamily="2" charset="0"/>
                <a:ea typeface="Times New Roman"/>
                <a:cs typeface="SumeshwariMJ" pitchFamily="2" charset="0"/>
              </a:rPr>
              <a:t> 2 . </a:t>
            </a:r>
            <a:r>
              <a:rPr lang="en-US" sz="3500" b="1" dirty="0" err="1">
                <a:latin typeface="SumeshwariMJ" pitchFamily="2" charset="0"/>
                <a:ea typeface="Times New Roman"/>
                <a:cs typeface="SumeshwariMJ" pitchFamily="2" charset="0"/>
              </a:rPr>
              <a:t>ZvwjKv</a:t>
            </a:r>
            <a:r>
              <a:rPr lang="en-US" sz="3500" b="1" dirty="0">
                <a:latin typeface="SumeshwariMJ" pitchFamily="2" charset="0"/>
                <a:ea typeface="Times New Roman"/>
                <a:cs typeface="SumeshwariMJ" pitchFamily="2" charset="0"/>
              </a:rPr>
              <a:t> †</a:t>
            </a:r>
            <a:r>
              <a:rPr lang="en-US" sz="3500" b="1" dirty="0" err="1">
                <a:latin typeface="SumeshwariMJ" pitchFamily="2" charset="0"/>
                <a:ea typeface="Times New Roman"/>
                <a:cs typeface="SumeshwariMJ" pitchFamily="2" charset="0"/>
              </a:rPr>
              <a:t>gvZv‡eK</a:t>
            </a:r>
            <a:r>
              <a:rPr lang="en-US" sz="35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500" b="1" dirty="0" err="1">
                <a:latin typeface="SumeshwariMJ" pitchFamily="2" charset="0"/>
                <a:ea typeface="Times New Roman"/>
                <a:cs typeface="SumeshwariMJ" pitchFamily="2" charset="0"/>
              </a:rPr>
              <a:t>hš¿cvwZ</a:t>
            </a:r>
            <a:r>
              <a:rPr lang="en-US" sz="3500" b="1" dirty="0">
                <a:latin typeface="SumeshwariMJ" pitchFamily="2" charset="0"/>
                <a:ea typeface="Times New Roman"/>
                <a:cs typeface="SumeshwariMJ" pitchFamily="2" charset="0"/>
              </a:rPr>
              <a:t> I </a:t>
            </a:r>
            <a:r>
              <a:rPr lang="en-US" sz="3500" b="1" dirty="0" err="1">
                <a:latin typeface="SumeshwariMJ" pitchFamily="2" charset="0"/>
                <a:ea typeface="Times New Roman"/>
                <a:cs typeface="SumeshwariMJ" pitchFamily="2" charset="0"/>
              </a:rPr>
              <a:t>gvjvgvj</a:t>
            </a:r>
            <a:r>
              <a:rPr lang="en-US" sz="3500" b="1" dirty="0">
                <a:latin typeface="SumeshwariMJ" pitchFamily="2" charset="0"/>
                <a:ea typeface="Times New Roman"/>
                <a:cs typeface="SumeshwariMJ" pitchFamily="2" charset="0"/>
              </a:rPr>
              <a:t> ( </a:t>
            </a:r>
            <a:r>
              <a:rPr lang="en-US" sz="3500" b="1" dirty="0" err="1">
                <a:latin typeface="SumeshwariMJ" pitchFamily="2" charset="0"/>
                <a:ea typeface="Times New Roman"/>
                <a:cs typeface="SumeshwariMJ" pitchFamily="2" charset="0"/>
              </a:rPr>
              <a:t>wgUvi¸wj</a:t>
            </a:r>
            <a:r>
              <a:rPr lang="en-US" sz="3500" b="1" dirty="0">
                <a:latin typeface="SumeshwariMJ" pitchFamily="2" charset="0"/>
                <a:ea typeface="Times New Roman"/>
                <a:cs typeface="SumeshwariMJ" pitchFamily="2" charset="0"/>
              </a:rPr>
              <a:t>) </a:t>
            </a:r>
            <a:r>
              <a:rPr lang="en-US" sz="3500" b="1" dirty="0" err="1">
                <a:latin typeface="SumeshwariMJ" pitchFamily="2" charset="0"/>
                <a:ea typeface="Times New Roman"/>
                <a:cs typeface="SumeshwariMJ" pitchFamily="2" charset="0"/>
              </a:rPr>
              <a:t>msMÖn</a:t>
            </a:r>
            <a:r>
              <a:rPr lang="en-US" sz="35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500" b="1" dirty="0" err="1">
                <a:latin typeface="SumeshwariMJ" pitchFamily="2" charset="0"/>
                <a:ea typeface="Times New Roman"/>
                <a:cs typeface="SumeshwariMJ" pitchFamily="2" charset="0"/>
              </a:rPr>
              <a:t>K‡i</a:t>
            </a:r>
            <a:r>
              <a:rPr lang="en-US" sz="35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500" b="1" dirty="0" err="1">
                <a:latin typeface="SumeshwariMJ" pitchFamily="2" charset="0"/>
                <a:ea typeface="Times New Roman"/>
                <a:cs typeface="SumeshwariMJ" pitchFamily="2" charset="0"/>
              </a:rPr>
              <a:t>Kv‡Ri</a:t>
            </a:r>
            <a:r>
              <a:rPr lang="en-US" sz="3500" b="1" dirty="0">
                <a:latin typeface="SumeshwariMJ" pitchFamily="2" charset="0"/>
                <a:ea typeface="Times New Roman"/>
                <a:cs typeface="SumeshwariMJ" pitchFamily="2" charset="0"/>
              </a:rPr>
              <a:t> †</a:t>
            </a:r>
            <a:r>
              <a:rPr lang="en-US" sz="3500" b="1" dirty="0" err="1">
                <a:latin typeface="SumeshwariMJ" pitchFamily="2" charset="0"/>
                <a:ea typeface="Times New Roman"/>
                <a:cs typeface="SumeshwariMJ" pitchFamily="2" charset="0"/>
              </a:rPr>
              <a:t>Uwe‡j</a:t>
            </a:r>
            <a:r>
              <a:rPr lang="en-US" sz="35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500" b="1" dirty="0" err="1">
                <a:latin typeface="SumeshwariMJ" pitchFamily="2" charset="0"/>
                <a:ea typeface="Times New Roman"/>
                <a:cs typeface="SumeshwariMJ" pitchFamily="2" charset="0"/>
              </a:rPr>
              <a:t>ivL</a:t>
            </a:r>
            <a:r>
              <a:rPr lang="en-US" sz="3500" b="1" dirty="0">
                <a:latin typeface="SumeshwariMJ" pitchFamily="2" charset="0"/>
                <a:ea typeface="Times New Roman"/>
                <a:cs typeface="SumeshwariMJ" pitchFamily="2" charset="0"/>
              </a:rPr>
              <a:t>|</a:t>
            </a:r>
            <a:endParaRPr lang="en-US" sz="3500" dirty="0">
              <a:latin typeface="SumeshwariMJ" pitchFamily="2" charset="0"/>
              <a:ea typeface="Times New Roman"/>
              <a:cs typeface="SumeshwariMJ" pitchFamily="2" charset="0"/>
            </a:endParaRPr>
          </a:p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00" b="1" dirty="0">
                <a:latin typeface="SumeshwariMJ" pitchFamily="2" charset="0"/>
                <a:ea typeface="Times New Roman"/>
                <a:cs typeface="SumeshwariMJ" pitchFamily="2" charset="0"/>
              </a:rPr>
              <a:t> 3 . </a:t>
            </a:r>
            <a:r>
              <a:rPr lang="en-US" sz="3500" b="1" dirty="0" err="1">
                <a:latin typeface="SumeshwariMJ" pitchFamily="2" charset="0"/>
                <a:ea typeface="Times New Roman"/>
                <a:cs typeface="SumeshwariMJ" pitchFamily="2" charset="0"/>
              </a:rPr>
              <a:t>mvwK©U</a:t>
            </a:r>
            <a:r>
              <a:rPr lang="en-US" sz="35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500" b="1" dirty="0" err="1">
                <a:latin typeface="SumeshwariMJ" pitchFamily="2" charset="0"/>
                <a:ea typeface="Times New Roman"/>
                <a:cs typeface="SumeshwariMJ" pitchFamily="2" charset="0"/>
              </a:rPr>
              <a:t>WvqvMÖvg</a:t>
            </a:r>
            <a:r>
              <a:rPr lang="en-US" sz="35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500" b="1" dirty="0" err="1">
                <a:latin typeface="SumeshwariMJ" pitchFamily="2" charset="0"/>
                <a:ea typeface="Times New Roman"/>
                <a:cs typeface="SumeshwariMJ" pitchFamily="2" charset="0"/>
              </a:rPr>
              <a:t>Abyhvqx</a:t>
            </a:r>
            <a:r>
              <a:rPr lang="en-US" sz="35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500" b="1" dirty="0" err="1">
                <a:latin typeface="SumeshwariMJ" pitchFamily="2" charset="0"/>
                <a:ea typeface="Times New Roman"/>
                <a:cs typeface="SumeshwariMJ" pitchFamily="2" charset="0"/>
              </a:rPr>
              <a:t>ms‡hvM</a:t>
            </a:r>
            <a:r>
              <a:rPr lang="en-US" sz="3500" b="1" dirty="0">
                <a:latin typeface="SumeshwariMJ" pitchFamily="2" charset="0"/>
                <a:ea typeface="Times New Roman"/>
                <a:cs typeface="SumeshwariMJ" pitchFamily="2" charset="0"/>
              </a:rPr>
              <a:t> Ki|</a:t>
            </a:r>
            <a:endParaRPr lang="en-US" sz="3500" dirty="0">
              <a:latin typeface="SumeshwariMJ" pitchFamily="2" charset="0"/>
              <a:ea typeface="Times New Roman"/>
              <a:cs typeface="SumeshwariMJ" pitchFamily="2" charset="0"/>
            </a:endParaRPr>
          </a:p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00" b="1" dirty="0">
                <a:latin typeface="SumeshwariMJ" pitchFamily="2" charset="0"/>
                <a:ea typeface="Times New Roman"/>
                <a:cs typeface="SumeshwariMJ" pitchFamily="2" charset="0"/>
              </a:rPr>
              <a:t> 4 . </a:t>
            </a:r>
            <a:r>
              <a:rPr lang="en-US" sz="3500" b="1" dirty="0" err="1">
                <a:latin typeface="SumeshwariMJ" pitchFamily="2" charset="0"/>
                <a:ea typeface="Times New Roman"/>
                <a:cs typeface="SumeshwariMJ" pitchFamily="2" charset="0"/>
              </a:rPr>
              <a:t>wgUvi¸wji</a:t>
            </a:r>
            <a:r>
              <a:rPr lang="en-US" sz="35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500" b="1" dirty="0" err="1">
                <a:latin typeface="SumeshwariMJ" pitchFamily="2" charset="0"/>
                <a:ea typeface="Times New Roman"/>
                <a:cs typeface="SumeshwariMJ" pitchFamily="2" charset="0"/>
              </a:rPr>
              <a:t>wm‡jKUi</a:t>
            </a:r>
            <a:r>
              <a:rPr lang="en-US" sz="35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500" b="1" dirty="0" err="1">
                <a:latin typeface="SumeshwariMJ" pitchFamily="2" charset="0"/>
                <a:ea typeface="Times New Roman"/>
                <a:cs typeface="SumeshwariMJ" pitchFamily="2" charset="0"/>
              </a:rPr>
              <a:t>myBP</a:t>
            </a:r>
            <a:r>
              <a:rPr lang="en-US" sz="35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500" b="1" dirty="0" err="1">
                <a:latin typeface="SumeshwariMJ" pitchFamily="2" charset="0"/>
                <a:ea typeface="Times New Roman"/>
                <a:cs typeface="SumeshwariMJ" pitchFamily="2" charset="0"/>
              </a:rPr>
              <a:t>Nywo‡q</a:t>
            </a:r>
            <a:r>
              <a:rPr lang="en-US" sz="35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500" b="1" dirty="0" err="1">
                <a:latin typeface="SumeshwariMJ" pitchFamily="2" charset="0"/>
                <a:ea typeface="Times New Roman"/>
                <a:cs typeface="SumeshwariMJ" pitchFamily="2" charset="0"/>
              </a:rPr>
              <a:t>c‡q›Uvi</a:t>
            </a:r>
            <a:r>
              <a:rPr lang="en-US" sz="35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500" b="1" dirty="0" err="1">
                <a:latin typeface="SumeshwariMJ" pitchFamily="2" charset="0"/>
                <a:ea typeface="Times New Roman"/>
                <a:cs typeface="SumeshwariMJ" pitchFamily="2" charset="0"/>
              </a:rPr>
              <a:t>wR‡iv</a:t>
            </a:r>
            <a:r>
              <a:rPr lang="en-US" sz="35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500" b="1" dirty="0" err="1">
                <a:latin typeface="SumeshwariMJ" pitchFamily="2" charset="0"/>
                <a:ea typeface="Times New Roman"/>
                <a:cs typeface="SumeshwariMJ" pitchFamily="2" charset="0"/>
              </a:rPr>
              <a:t>cwRk‡b</a:t>
            </a:r>
            <a:r>
              <a:rPr lang="en-US" sz="35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500" b="1" dirty="0" err="1">
                <a:latin typeface="SumeshwariMJ" pitchFamily="2" charset="0"/>
                <a:ea typeface="Times New Roman"/>
                <a:cs typeface="SumeshwariMJ" pitchFamily="2" charset="0"/>
              </a:rPr>
              <a:t>ivL</a:t>
            </a:r>
            <a:r>
              <a:rPr lang="en-US" sz="3500" b="1" dirty="0">
                <a:latin typeface="SumeshwariMJ" pitchFamily="2" charset="0"/>
                <a:ea typeface="Times New Roman"/>
                <a:cs typeface="SumeshwariMJ" pitchFamily="2" charset="0"/>
              </a:rPr>
              <a:t>|</a:t>
            </a:r>
            <a:endParaRPr lang="en-US" sz="3500" dirty="0">
              <a:latin typeface="SumeshwariMJ" pitchFamily="2" charset="0"/>
              <a:ea typeface="Times New Roman"/>
              <a:cs typeface="SumeshwariMJ" pitchFamily="2" charset="0"/>
            </a:endParaRPr>
          </a:p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00" b="1" dirty="0">
                <a:latin typeface="SumeshwariMJ" pitchFamily="2" charset="0"/>
                <a:ea typeface="Times New Roman"/>
                <a:cs typeface="SumeshwariMJ" pitchFamily="2" charset="0"/>
              </a:rPr>
              <a:t> 5 . </a:t>
            </a:r>
            <a:r>
              <a:rPr lang="en-US" sz="3500" b="1" dirty="0" err="1">
                <a:latin typeface="SumeshwariMJ" pitchFamily="2" charset="0"/>
                <a:ea typeface="Times New Roman"/>
                <a:cs typeface="SumeshwariMJ" pitchFamily="2" charset="0"/>
              </a:rPr>
              <a:t>ms‡hvM</a:t>
            </a:r>
            <a:r>
              <a:rPr lang="en-US" sz="3500" b="1" dirty="0">
                <a:latin typeface="SumeshwariMJ" pitchFamily="2" charset="0"/>
                <a:ea typeface="Times New Roman"/>
                <a:cs typeface="SumeshwariMJ" pitchFamily="2" charset="0"/>
              </a:rPr>
              <a:t> ¯’j </a:t>
            </a:r>
            <a:r>
              <a:rPr lang="en-US" sz="3500" b="1" dirty="0" err="1">
                <a:latin typeface="SumeshwariMJ" pitchFamily="2" charset="0"/>
                <a:ea typeface="Times New Roman"/>
                <a:cs typeface="SumeshwariMJ" pitchFamily="2" charset="0"/>
              </a:rPr>
              <a:t>fvj</a:t>
            </a:r>
            <a:r>
              <a:rPr lang="en-US" sz="35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500" b="1" dirty="0" err="1">
                <a:latin typeface="SumeshwariMJ" pitchFamily="2" charset="0"/>
                <a:ea typeface="Times New Roman"/>
                <a:cs typeface="SumeshwariMJ" pitchFamily="2" charset="0"/>
              </a:rPr>
              <a:t>K‡i</a:t>
            </a:r>
            <a:r>
              <a:rPr lang="en-US" sz="3500" b="1" dirty="0">
                <a:latin typeface="SumeshwariMJ" pitchFamily="2" charset="0"/>
                <a:ea typeface="Times New Roman"/>
                <a:cs typeface="SumeshwariMJ" pitchFamily="2" charset="0"/>
              </a:rPr>
              <a:t> ‡</a:t>
            </a:r>
            <a:r>
              <a:rPr lang="en-US" sz="3500" b="1" dirty="0" err="1">
                <a:latin typeface="SumeshwariMJ" pitchFamily="2" charset="0"/>
                <a:ea typeface="Times New Roman"/>
                <a:cs typeface="SumeshwariMJ" pitchFamily="2" charset="0"/>
              </a:rPr>
              <a:t>Uwcs</a:t>
            </a:r>
            <a:r>
              <a:rPr lang="en-US" sz="3500" b="1" dirty="0">
                <a:latin typeface="SumeshwariMJ" pitchFamily="2" charset="0"/>
                <a:ea typeface="Times New Roman"/>
                <a:cs typeface="SumeshwariMJ" pitchFamily="2" charset="0"/>
              </a:rPr>
              <a:t> Ki| </a:t>
            </a:r>
            <a:endParaRPr lang="en-US" sz="3500" dirty="0">
              <a:latin typeface="SumeshwariMJ" pitchFamily="2" charset="0"/>
              <a:ea typeface="Times New Roman"/>
              <a:cs typeface="SumeshwariMJ" pitchFamily="2" charset="0"/>
            </a:endParaRPr>
          </a:p>
          <a:p>
            <a:pPr marL="0" lvl="0" indent="0">
              <a:spcBef>
                <a:spcPts val="0"/>
              </a:spcBef>
              <a:buNone/>
              <a:tabLst>
                <a:tab pos="457200" algn="l"/>
              </a:tabLst>
            </a:pPr>
            <a:endParaRPr lang="en-US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48525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10600" cy="762000"/>
          </a:xfrm>
        </p:spPr>
        <p:txBody>
          <a:bodyPr>
            <a:norm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BrahmaputraMJ" pitchFamily="2" charset="0"/>
                <a:ea typeface="Times New Roman"/>
                <a:cs typeface="RinkiySushreeMJ" pitchFamily="2" charset="0"/>
              </a:rPr>
              <a:t>GKwU</a:t>
            </a:r>
            <a:r>
              <a:rPr lang="en-US" sz="3200" b="1" dirty="0">
                <a:latin typeface="BrahmaputraMJ" pitchFamily="2" charset="0"/>
                <a:ea typeface="Times New Roman"/>
                <a:cs typeface="RinkiySushreeMJ" pitchFamily="2" charset="0"/>
              </a:rPr>
              <a:t> GK †</a:t>
            </a:r>
            <a:r>
              <a:rPr lang="en-US" sz="3200" b="1" dirty="0" err="1">
                <a:latin typeface="BrahmaputraMJ" pitchFamily="2" charset="0"/>
                <a:ea typeface="Times New Roman"/>
                <a:cs typeface="RinkiySushreeMJ" pitchFamily="2" charset="0"/>
              </a:rPr>
              <a:t>dR</a:t>
            </a:r>
            <a:r>
              <a:rPr lang="en-US" sz="3200" b="1" dirty="0">
                <a:latin typeface="BrahmaputraMJ" pitchFamily="2" charset="0"/>
                <a:ea typeface="Times New Roman"/>
                <a:cs typeface="RinkiySushreeMJ" pitchFamily="2" charset="0"/>
              </a:rPr>
              <a:t> </a:t>
            </a:r>
            <a:r>
              <a:rPr lang="en-US" sz="3200" b="1" dirty="0" err="1">
                <a:latin typeface="BrahmaputraMJ" pitchFamily="2" charset="0"/>
                <a:ea typeface="Times New Roman"/>
                <a:cs typeface="RinkiySushreeMJ" pitchFamily="2" charset="0"/>
              </a:rPr>
              <a:t>UªvÝdigv‡ii</a:t>
            </a:r>
            <a:r>
              <a:rPr lang="en-US" sz="3200" b="1" dirty="0">
                <a:latin typeface="BrahmaputraMJ" pitchFamily="2" charset="0"/>
                <a:ea typeface="Times New Roman"/>
                <a:cs typeface="RinkiySushreeMJ" pitchFamily="2" charset="0"/>
              </a:rPr>
              <a:t> ‡</a:t>
            </a:r>
            <a:r>
              <a:rPr lang="en-US" sz="3200" b="1" dirty="0" err="1">
                <a:latin typeface="BrahmaputraMJ" pitchFamily="2" charset="0"/>
                <a:ea typeface="Times New Roman"/>
                <a:cs typeface="RinkiySushreeMJ" pitchFamily="2" charset="0"/>
              </a:rPr>
              <a:t>cvjvwiwU</a:t>
            </a:r>
            <a:r>
              <a:rPr lang="en-US" sz="3200" b="1" dirty="0">
                <a:latin typeface="BrahmaputraMJ" pitchFamily="2" charset="0"/>
                <a:ea typeface="Times New Roman"/>
                <a:cs typeface="RinkiySushreeMJ" pitchFamily="2" charset="0"/>
              </a:rPr>
              <a:t> </a:t>
            </a:r>
            <a:r>
              <a:rPr lang="en-US" sz="3200" b="1" dirty="0" err="1">
                <a:latin typeface="BrahmaputraMJ" pitchFamily="2" charset="0"/>
                <a:ea typeface="Times New Roman"/>
                <a:cs typeface="RinkiySushreeMJ" pitchFamily="2" charset="0"/>
              </a:rPr>
              <a:t>cix¶v</a:t>
            </a:r>
            <a:r>
              <a:rPr lang="en-US" sz="3200" b="1" dirty="0">
                <a:latin typeface="BrahmaputraMJ" pitchFamily="2" charset="0"/>
                <a:ea typeface="Times New Roman"/>
                <a:cs typeface="RinkiySushreeMJ" pitchFamily="2" charset="0"/>
              </a:rPr>
              <a:t> </a:t>
            </a:r>
            <a:r>
              <a:rPr lang="en-US" sz="3200" b="1" dirty="0" err="1">
                <a:latin typeface="BrahmaputraMJ" pitchFamily="2" charset="0"/>
                <a:ea typeface="Times New Roman"/>
                <a:cs typeface="RinkiySushreeMJ" pitchFamily="2" charset="0"/>
              </a:rPr>
              <a:t>KiY</a:t>
            </a:r>
            <a:r>
              <a:rPr lang="en-US" sz="3600" b="1" dirty="0">
                <a:latin typeface="RinkiySushreeMJ" pitchFamily="2" charset="0"/>
                <a:ea typeface="Times New Roman"/>
                <a:cs typeface="RinkiySushreeMJ" pitchFamily="2" charset="0"/>
              </a:rPr>
              <a:t>|</a:t>
            </a:r>
            <a:endParaRPr lang="en-US" sz="3200" dirty="0">
              <a:effectLst/>
              <a:latin typeface="RinkiySushreeMJ" pitchFamily="2" charset="0"/>
              <a:ea typeface="Times New Roman"/>
              <a:cs typeface="RinkiySushree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382000" cy="6019800"/>
          </a:xfrm>
        </p:spPr>
        <p:txBody>
          <a:bodyPr>
            <a:normAutofit lnSpcReduction="10000"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600" b="1" u="sng" dirty="0" err="1">
                <a:latin typeface="SumeshwariMJ" pitchFamily="2" charset="0"/>
                <a:ea typeface="Times New Roman"/>
                <a:cs typeface="SumeshwariMJ" pitchFamily="2" charset="0"/>
              </a:rPr>
              <a:t>Kv‡Ri</a:t>
            </a:r>
            <a:r>
              <a:rPr lang="en-US" sz="3600" b="1" u="sng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600" b="1" u="sng" dirty="0" err="1">
                <a:latin typeface="SumeshwariMJ" pitchFamily="2" charset="0"/>
                <a:ea typeface="Times New Roman"/>
                <a:cs typeface="SumeshwariMJ" pitchFamily="2" charset="0"/>
              </a:rPr>
              <a:t>aviv</a:t>
            </a:r>
            <a:r>
              <a:rPr lang="en-US" sz="3600" b="1" dirty="0">
                <a:latin typeface="SumeshwariMJ" pitchFamily="2" charset="0"/>
                <a:ea typeface="Times New Roman"/>
                <a:cs typeface="SumeshwariMJ" pitchFamily="2" charset="0"/>
              </a:rPr>
              <a:t> t</a:t>
            </a:r>
            <a:endParaRPr lang="en-US" sz="2000" dirty="0">
              <a:latin typeface="SumeshwariMJ" pitchFamily="2" charset="0"/>
              <a:ea typeface="Times New Roman"/>
              <a:cs typeface="SumeshwariMJ" pitchFamily="2" charset="0"/>
            </a:endParaRPr>
          </a:p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atin typeface="SumeshwariMJ" pitchFamily="2" charset="0"/>
                <a:ea typeface="Times New Roman"/>
                <a:cs typeface="SumeshwariMJ" pitchFamily="2" charset="0"/>
              </a:rPr>
              <a:t>6 . </a:t>
            </a:r>
            <a:r>
              <a:rPr lang="en-US" sz="3600" b="1" dirty="0" err="1">
                <a:latin typeface="SumeshwariMJ" pitchFamily="2" charset="0"/>
                <a:ea typeface="Times New Roman"/>
                <a:cs typeface="SumeshwariMJ" pitchFamily="2" charset="0"/>
              </a:rPr>
              <a:t>mvcøvB</a:t>
            </a:r>
            <a:r>
              <a:rPr lang="en-US" sz="3600" b="1" dirty="0">
                <a:latin typeface="SumeshwariMJ" pitchFamily="2" charset="0"/>
                <a:ea typeface="Times New Roman"/>
                <a:cs typeface="SumeshwariMJ" pitchFamily="2" charset="0"/>
              </a:rPr>
              <a:t> ‡`</a:t>
            </a:r>
            <a:r>
              <a:rPr lang="en-US" sz="3600" b="1" dirty="0" err="1">
                <a:latin typeface="SumeshwariMJ" pitchFamily="2" charset="0"/>
                <a:ea typeface="Times New Roman"/>
                <a:cs typeface="SumeshwariMJ" pitchFamily="2" charset="0"/>
              </a:rPr>
              <a:t>Iqvi</a:t>
            </a:r>
            <a:r>
              <a:rPr lang="en-US" sz="3600" b="1" dirty="0">
                <a:latin typeface="SumeshwariMJ" pitchFamily="2" charset="0"/>
                <a:ea typeface="Times New Roman"/>
                <a:cs typeface="SumeshwariMJ" pitchFamily="2" charset="0"/>
              </a:rPr>
              <a:t> c~‡e© </a:t>
            </a:r>
            <a:r>
              <a:rPr lang="en-US" sz="3600" b="1" dirty="0" err="1">
                <a:latin typeface="SumeshwariMJ" pitchFamily="2" charset="0"/>
                <a:ea typeface="Times New Roman"/>
                <a:cs typeface="SumeshwariMJ" pitchFamily="2" charset="0"/>
              </a:rPr>
              <a:t>ms‡hvM</a:t>
            </a:r>
            <a:r>
              <a:rPr lang="en-US" sz="36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600" b="1" dirty="0" err="1">
                <a:latin typeface="SumeshwariMJ" pitchFamily="2" charset="0"/>
                <a:ea typeface="Times New Roman"/>
                <a:cs typeface="SumeshwariMJ" pitchFamily="2" charset="0"/>
              </a:rPr>
              <a:t>wVK</a:t>
            </a:r>
            <a:r>
              <a:rPr lang="en-US" sz="36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600" b="1" dirty="0" err="1">
                <a:latin typeface="SumeshwariMJ" pitchFamily="2" charset="0"/>
                <a:ea typeface="Times New Roman"/>
                <a:cs typeface="SumeshwariMJ" pitchFamily="2" charset="0"/>
              </a:rPr>
              <a:t>Av‡Q</a:t>
            </a:r>
            <a:r>
              <a:rPr lang="en-US" sz="36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600" b="1" dirty="0" err="1">
                <a:latin typeface="SumeshwariMJ" pitchFamily="2" charset="0"/>
                <a:ea typeface="Times New Roman"/>
                <a:cs typeface="SumeshwariMJ" pitchFamily="2" charset="0"/>
              </a:rPr>
              <a:t>wKbv</a:t>
            </a:r>
            <a:r>
              <a:rPr lang="en-US" sz="36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600" b="1" dirty="0" err="1">
                <a:latin typeface="SumeshwariMJ" pitchFamily="2" charset="0"/>
                <a:ea typeface="Times New Roman"/>
                <a:cs typeface="SumeshwariMJ" pitchFamily="2" charset="0"/>
              </a:rPr>
              <a:t>cybivq</a:t>
            </a:r>
            <a:r>
              <a:rPr lang="en-US" sz="36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600" b="1" dirty="0" err="1">
                <a:latin typeface="SumeshwariMJ" pitchFamily="2" charset="0"/>
                <a:ea typeface="Times New Roman"/>
                <a:cs typeface="SumeshwariMJ" pitchFamily="2" charset="0"/>
              </a:rPr>
              <a:t>cix¶v</a:t>
            </a:r>
            <a:r>
              <a:rPr lang="en-US" sz="3600" b="1" dirty="0">
                <a:latin typeface="SumeshwariMJ" pitchFamily="2" charset="0"/>
                <a:ea typeface="Times New Roman"/>
                <a:cs typeface="SumeshwariMJ" pitchFamily="2" charset="0"/>
              </a:rPr>
              <a:t> Ki| </a:t>
            </a:r>
            <a:endParaRPr lang="en-US" sz="3600" dirty="0">
              <a:latin typeface="SumeshwariMJ" pitchFamily="2" charset="0"/>
              <a:ea typeface="Times New Roman"/>
              <a:cs typeface="SumeshwariMJ" pitchFamily="2" charset="0"/>
            </a:endParaRPr>
          </a:p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atin typeface="SumeshwariMJ" pitchFamily="2" charset="0"/>
                <a:ea typeface="Times New Roman"/>
                <a:cs typeface="SumeshwariMJ" pitchFamily="2" charset="0"/>
              </a:rPr>
              <a:t> 7 . </a:t>
            </a:r>
            <a:r>
              <a:rPr lang="en-US" sz="3600" b="1" dirty="0" err="1">
                <a:latin typeface="SumeshwariMJ" pitchFamily="2" charset="0"/>
                <a:ea typeface="Times New Roman"/>
                <a:cs typeface="SumeshwariMJ" pitchFamily="2" charset="0"/>
              </a:rPr>
              <a:t>wgUv‡ii</a:t>
            </a:r>
            <a:r>
              <a:rPr lang="en-US" sz="36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600" b="1" dirty="0" err="1">
                <a:latin typeface="SumeshwariMJ" pitchFamily="2" charset="0"/>
                <a:ea typeface="Times New Roman"/>
                <a:cs typeface="SumeshwariMJ" pitchFamily="2" charset="0"/>
              </a:rPr>
              <a:t>wiwWs</a:t>
            </a:r>
            <a:r>
              <a:rPr lang="en-US" sz="36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600" b="1" dirty="0" err="1">
                <a:latin typeface="SumeshwariMJ" pitchFamily="2" charset="0"/>
                <a:ea typeface="Times New Roman"/>
                <a:cs typeface="SumeshwariMJ" pitchFamily="2" charset="0"/>
              </a:rPr>
              <a:t>wb‡Pi</a:t>
            </a:r>
            <a:r>
              <a:rPr lang="en-US" sz="3600" b="1" dirty="0">
                <a:latin typeface="SumeshwariMJ" pitchFamily="2" charset="0"/>
                <a:ea typeface="Times New Roman"/>
                <a:cs typeface="SumeshwariMJ" pitchFamily="2" charset="0"/>
              </a:rPr>
              <a:t> †</a:t>
            </a:r>
            <a:r>
              <a:rPr lang="en-US" sz="3600" b="1" dirty="0" err="1">
                <a:latin typeface="SumeshwariMJ" pitchFamily="2" charset="0"/>
                <a:ea typeface="Times New Roman"/>
                <a:cs typeface="SumeshwariMJ" pitchFamily="2" charset="0"/>
              </a:rPr>
              <a:t>Uwe‡j</a:t>
            </a:r>
            <a:r>
              <a:rPr lang="en-US" sz="36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600" b="1" dirty="0" err="1">
                <a:latin typeface="SumeshwariMJ" pitchFamily="2" charset="0"/>
                <a:ea typeface="Times New Roman"/>
                <a:cs typeface="SumeshwariMJ" pitchFamily="2" charset="0"/>
              </a:rPr>
              <a:t>wjL</a:t>
            </a:r>
            <a:r>
              <a:rPr lang="en-US" sz="3600" b="1" dirty="0">
                <a:latin typeface="SumeshwariMJ" pitchFamily="2" charset="0"/>
                <a:ea typeface="Times New Roman"/>
                <a:cs typeface="SumeshwariMJ" pitchFamily="2" charset="0"/>
              </a:rPr>
              <a:t>|</a:t>
            </a:r>
            <a:endParaRPr lang="en-US" sz="3600" dirty="0">
              <a:latin typeface="SumeshwariMJ" pitchFamily="2" charset="0"/>
              <a:ea typeface="Times New Roman"/>
              <a:cs typeface="SumeshwariMJ" pitchFamily="2" charset="0"/>
            </a:endParaRPr>
          </a:p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b="1" dirty="0">
                <a:latin typeface="SumeshwariMJ" pitchFamily="2" charset="0"/>
                <a:ea typeface="Times New Roman"/>
                <a:cs typeface="SumeshwariMJ" pitchFamily="2" charset="0"/>
              </a:rPr>
              <a:t>8 . </a:t>
            </a:r>
            <a:r>
              <a:rPr lang="en-US" b="1" dirty="0" err="1">
                <a:latin typeface="SumeshwariMJ" pitchFamily="2" charset="0"/>
                <a:ea typeface="Times New Roman"/>
                <a:cs typeface="SumeshwariMJ" pitchFamily="2" charset="0"/>
              </a:rPr>
              <a:t>wjwceaK</a:t>
            </a:r>
            <a:r>
              <a:rPr lang="en-US" b="1" dirty="0">
                <a:latin typeface="SumeshwariMJ" pitchFamily="2" charset="0"/>
                <a:ea typeface="Times New Roman"/>
                <a:cs typeface="SumeshwariMJ" pitchFamily="2" charset="0"/>
              </a:rPr>
              <a:t>…Z </a:t>
            </a:r>
            <a:r>
              <a:rPr lang="en-US" b="1" dirty="0" err="1">
                <a:latin typeface="SumeshwariMJ" pitchFamily="2" charset="0"/>
                <a:ea typeface="Times New Roman"/>
                <a:cs typeface="SumeshwariMJ" pitchFamily="2" charset="0"/>
              </a:rPr>
              <a:t>WvUv</a:t>
            </a:r>
            <a:r>
              <a:rPr lang="en-US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b="1" dirty="0" err="1">
                <a:latin typeface="SumeshwariMJ" pitchFamily="2" charset="0"/>
                <a:ea typeface="Times New Roman"/>
                <a:cs typeface="SumeshwariMJ" pitchFamily="2" charset="0"/>
              </a:rPr>
              <a:t>Øviv</a:t>
            </a:r>
            <a:r>
              <a:rPr lang="en-US" b="1" dirty="0">
                <a:latin typeface="SumeshwariMJ" pitchFamily="2" charset="0"/>
                <a:ea typeface="Times New Roman"/>
                <a:cs typeface="SumeshwariMJ" pitchFamily="2" charset="0"/>
              </a:rPr>
              <a:t>  </a:t>
            </a:r>
            <a:r>
              <a:rPr lang="en-US" b="1" dirty="0">
                <a:latin typeface="Algerian" panose="04020705040A02060702" pitchFamily="82" charset="0"/>
                <a:ea typeface="Times New Roman"/>
              </a:rPr>
              <a:t>ADDITIVE POLARITY, SUBTRCTIVE</a:t>
            </a:r>
            <a:r>
              <a:rPr lang="en-US" b="1" dirty="0">
                <a:latin typeface="Algerian" panose="04020705040A02060702" pitchFamily="82" charset="0"/>
                <a:ea typeface="Times New Roman"/>
                <a:cs typeface="Times New Roman"/>
              </a:rPr>
              <a:t> </a:t>
            </a:r>
            <a:r>
              <a:rPr lang="en-US" b="1" dirty="0">
                <a:latin typeface="Algerian" panose="04020705040A02060702" pitchFamily="82" charset="0"/>
                <a:ea typeface="Times New Roman"/>
              </a:rPr>
              <a:t>POLARITY </a:t>
            </a:r>
            <a:r>
              <a:rPr lang="en-US" b="1" dirty="0">
                <a:latin typeface="Algerian" panose="04020705040A02060702" pitchFamily="82" charset="0"/>
                <a:ea typeface="Times New Roman"/>
                <a:cs typeface="Times New Roman"/>
              </a:rPr>
              <a:t> </a:t>
            </a:r>
            <a:r>
              <a:rPr lang="en-US" b="1" dirty="0" err="1">
                <a:latin typeface="SumeshwariMJ" pitchFamily="2" charset="0"/>
                <a:ea typeface="Times New Roman"/>
                <a:cs typeface="SumeshwariMJ" pitchFamily="2" charset="0"/>
              </a:rPr>
              <a:t>wPwýZ</a:t>
            </a:r>
            <a:r>
              <a:rPr lang="en-US" b="1" dirty="0">
                <a:latin typeface="SumeshwariMJ" pitchFamily="2" charset="0"/>
                <a:ea typeface="Times New Roman"/>
                <a:cs typeface="SumeshwariMJ" pitchFamily="2" charset="0"/>
              </a:rPr>
              <a:t> Ki |</a:t>
            </a:r>
            <a:endParaRPr lang="en-US" dirty="0">
              <a:latin typeface="SumeshwariMJ" pitchFamily="2" charset="0"/>
              <a:ea typeface="Times New Roman"/>
              <a:cs typeface="SumeshwariMJ" pitchFamily="2" charset="0"/>
            </a:endParaRPr>
          </a:p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Algerian" panose="04020705040A02060702" pitchFamily="82" charset="0"/>
                <a:ea typeface="Times New Roman"/>
                <a:cs typeface="Times New Roman"/>
              </a:rPr>
              <a:t> 9.  (</a:t>
            </a:r>
            <a:r>
              <a:rPr lang="en-US" b="1" dirty="0">
                <a:latin typeface="Algerian" panose="04020705040A02060702" pitchFamily="82" charset="0"/>
                <a:ea typeface="Times New Roman"/>
              </a:rPr>
              <a:t>H</a:t>
            </a:r>
            <a:r>
              <a:rPr lang="en-US" b="1" baseline="-25000" dirty="0">
                <a:latin typeface="Algerian" panose="04020705040A02060702" pitchFamily="82" charset="0"/>
                <a:ea typeface="Times New Roman"/>
              </a:rPr>
              <a:t>1 </a:t>
            </a:r>
            <a:r>
              <a:rPr lang="en-US" b="1" dirty="0">
                <a:latin typeface="Algerian" panose="04020705040A02060702" pitchFamily="82" charset="0"/>
                <a:ea typeface="Times New Roman"/>
              </a:rPr>
              <a:t>X</a:t>
            </a:r>
            <a:r>
              <a:rPr lang="en-US" b="1" baseline="-25000" dirty="0">
                <a:latin typeface="Algerian" panose="04020705040A02060702" pitchFamily="82" charset="0"/>
                <a:ea typeface="Times New Roman"/>
              </a:rPr>
              <a:t>2 </a:t>
            </a:r>
            <a:r>
              <a:rPr lang="en-US" b="1" dirty="0">
                <a:latin typeface="Algerian" panose="04020705040A02060702" pitchFamily="82" charset="0"/>
                <a:ea typeface="Times New Roman"/>
              </a:rPr>
              <a:t>; +  -  ; H</a:t>
            </a:r>
            <a:r>
              <a:rPr lang="en-US" b="1" baseline="-25000" dirty="0">
                <a:latin typeface="Algerian" panose="04020705040A02060702" pitchFamily="82" charset="0"/>
                <a:ea typeface="Times New Roman"/>
              </a:rPr>
              <a:t>2 </a:t>
            </a:r>
            <a:r>
              <a:rPr lang="en-US" b="1" dirty="0">
                <a:latin typeface="Algerian" panose="04020705040A02060702" pitchFamily="82" charset="0"/>
                <a:ea typeface="Times New Roman"/>
              </a:rPr>
              <a:t>X</a:t>
            </a:r>
            <a:r>
              <a:rPr lang="en-US" b="1" baseline="-25000" dirty="0">
                <a:latin typeface="Algerian" panose="04020705040A02060702" pitchFamily="82" charset="0"/>
                <a:ea typeface="Times New Roman"/>
              </a:rPr>
              <a:t>1 </a:t>
            </a:r>
            <a:r>
              <a:rPr lang="en-US" b="1" dirty="0">
                <a:latin typeface="Algerian" panose="04020705040A02060702" pitchFamily="82" charset="0"/>
                <a:ea typeface="Times New Roman"/>
              </a:rPr>
              <a:t>;  -  + ;  AD ) :   (H</a:t>
            </a:r>
            <a:r>
              <a:rPr lang="en-US" b="1" baseline="-25000" dirty="0">
                <a:latin typeface="Algerian" panose="04020705040A02060702" pitchFamily="82" charset="0"/>
                <a:ea typeface="Times New Roman"/>
              </a:rPr>
              <a:t>1 </a:t>
            </a:r>
            <a:r>
              <a:rPr lang="en-US" b="1" dirty="0">
                <a:latin typeface="Algerian" panose="04020705040A02060702" pitchFamily="82" charset="0"/>
                <a:ea typeface="Times New Roman"/>
              </a:rPr>
              <a:t>X</a:t>
            </a:r>
            <a:r>
              <a:rPr lang="en-US" b="1" baseline="-25000" dirty="0">
                <a:latin typeface="Algerian" panose="04020705040A02060702" pitchFamily="82" charset="0"/>
                <a:ea typeface="Times New Roman"/>
              </a:rPr>
              <a:t>1 ,</a:t>
            </a:r>
            <a:r>
              <a:rPr lang="en-US" b="1" dirty="0">
                <a:latin typeface="Algerian" panose="04020705040A02060702" pitchFamily="82" charset="0"/>
                <a:ea typeface="Times New Roman"/>
              </a:rPr>
              <a:t>  + + ; H</a:t>
            </a:r>
            <a:r>
              <a:rPr lang="en-US" b="1" baseline="-25000" dirty="0">
                <a:latin typeface="Algerian" panose="04020705040A02060702" pitchFamily="82" charset="0"/>
                <a:ea typeface="Times New Roman"/>
              </a:rPr>
              <a:t>2 </a:t>
            </a:r>
            <a:r>
              <a:rPr lang="en-US" b="1" dirty="0">
                <a:latin typeface="Algerian" panose="04020705040A02060702" pitchFamily="82" charset="0"/>
                <a:ea typeface="Times New Roman"/>
              </a:rPr>
              <a:t>X</a:t>
            </a:r>
            <a:r>
              <a:rPr lang="en-US" b="1" baseline="-25000" dirty="0">
                <a:latin typeface="Algerian" panose="04020705040A02060702" pitchFamily="82" charset="0"/>
                <a:ea typeface="Times New Roman"/>
              </a:rPr>
              <a:t>2 </a:t>
            </a:r>
            <a:r>
              <a:rPr lang="en-US" b="1" dirty="0">
                <a:latin typeface="Algerian" panose="04020705040A02060702" pitchFamily="82" charset="0"/>
                <a:ea typeface="Times New Roman"/>
              </a:rPr>
              <a:t>;  -  - ; SP</a:t>
            </a:r>
            <a:r>
              <a:rPr lang="en-US" b="1" baseline="-25000" dirty="0">
                <a:latin typeface="Algerian" panose="04020705040A02060702" pitchFamily="82" charset="0"/>
                <a:ea typeface="Times New Roman"/>
              </a:rPr>
              <a:t> </a:t>
            </a:r>
            <a:r>
              <a:rPr lang="en-US" b="1" dirty="0">
                <a:latin typeface="Algerian" panose="04020705040A02060702" pitchFamily="82" charset="0"/>
                <a:ea typeface="Times New Roman"/>
              </a:rPr>
              <a:t>;)</a:t>
            </a:r>
            <a:endParaRPr lang="en-US" dirty="0">
              <a:latin typeface="Algerian" panose="04020705040A02060702" pitchFamily="82" charset="0"/>
              <a:ea typeface="Times New Roman"/>
            </a:endParaRPr>
          </a:p>
          <a:p>
            <a:pPr marL="0" lvl="0" indent="0">
              <a:spcBef>
                <a:spcPts val="0"/>
              </a:spcBef>
              <a:buNone/>
              <a:tabLst>
                <a:tab pos="457200" algn="l"/>
              </a:tabLst>
            </a:pPr>
            <a:endParaRPr lang="en-US" dirty="0">
              <a:effectLst/>
              <a:latin typeface="Aero" pitchFamily="2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883148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10600" cy="762000"/>
          </a:xfrm>
        </p:spPr>
        <p:txBody>
          <a:bodyPr>
            <a:norm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BrahmaputraMJ" pitchFamily="2" charset="0"/>
                <a:ea typeface="Times New Roman"/>
                <a:cs typeface="RinkiySushreeMJ" pitchFamily="2" charset="0"/>
              </a:rPr>
              <a:t>GKwU</a:t>
            </a:r>
            <a:r>
              <a:rPr lang="en-US" sz="3200" b="1" dirty="0">
                <a:latin typeface="BrahmaputraMJ" pitchFamily="2" charset="0"/>
                <a:ea typeface="Times New Roman"/>
                <a:cs typeface="RinkiySushreeMJ" pitchFamily="2" charset="0"/>
              </a:rPr>
              <a:t> GK †</a:t>
            </a:r>
            <a:r>
              <a:rPr lang="en-US" sz="3200" b="1" dirty="0" err="1">
                <a:latin typeface="BrahmaputraMJ" pitchFamily="2" charset="0"/>
                <a:ea typeface="Times New Roman"/>
                <a:cs typeface="RinkiySushreeMJ" pitchFamily="2" charset="0"/>
              </a:rPr>
              <a:t>dR</a:t>
            </a:r>
            <a:r>
              <a:rPr lang="en-US" sz="3200" b="1" dirty="0">
                <a:latin typeface="BrahmaputraMJ" pitchFamily="2" charset="0"/>
                <a:ea typeface="Times New Roman"/>
                <a:cs typeface="RinkiySushreeMJ" pitchFamily="2" charset="0"/>
              </a:rPr>
              <a:t> </a:t>
            </a:r>
            <a:r>
              <a:rPr lang="en-US" sz="3200" b="1" dirty="0" err="1">
                <a:latin typeface="BrahmaputraMJ" pitchFamily="2" charset="0"/>
                <a:ea typeface="Times New Roman"/>
                <a:cs typeface="RinkiySushreeMJ" pitchFamily="2" charset="0"/>
              </a:rPr>
              <a:t>UªvÝdigv‡ii</a:t>
            </a:r>
            <a:r>
              <a:rPr lang="en-US" sz="3200" b="1" dirty="0">
                <a:latin typeface="BrahmaputraMJ" pitchFamily="2" charset="0"/>
                <a:ea typeface="Times New Roman"/>
                <a:cs typeface="RinkiySushreeMJ" pitchFamily="2" charset="0"/>
              </a:rPr>
              <a:t> ‡</a:t>
            </a:r>
            <a:r>
              <a:rPr lang="en-US" sz="3200" b="1" dirty="0" err="1">
                <a:latin typeface="BrahmaputraMJ" pitchFamily="2" charset="0"/>
                <a:ea typeface="Times New Roman"/>
                <a:cs typeface="RinkiySushreeMJ" pitchFamily="2" charset="0"/>
              </a:rPr>
              <a:t>cvjvwiwU</a:t>
            </a:r>
            <a:r>
              <a:rPr lang="en-US" sz="3200" b="1" dirty="0">
                <a:latin typeface="BrahmaputraMJ" pitchFamily="2" charset="0"/>
                <a:ea typeface="Times New Roman"/>
                <a:cs typeface="RinkiySushreeMJ" pitchFamily="2" charset="0"/>
              </a:rPr>
              <a:t> </a:t>
            </a:r>
            <a:r>
              <a:rPr lang="en-US" sz="3200" b="1" dirty="0" err="1">
                <a:latin typeface="BrahmaputraMJ" pitchFamily="2" charset="0"/>
                <a:ea typeface="Times New Roman"/>
                <a:cs typeface="RinkiySushreeMJ" pitchFamily="2" charset="0"/>
              </a:rPr>
              <a:t>cix¶v</a:t>
            </a:r>
            <a:r>
              <a:rPr lang="en-US" sz="3200" b="1" dirty="0">
                <a:latin typeface="BrahmaputraMJ" pitchFamily="2" charset="0"/>
                <a:ea typeface="Times New Roman"/>
                <a:cs typeface="RinkiySushreeMJ" pitchFamily="2" charset="0"/>
              </a:rPr>
              <a:t> </a:t>
            </a:r>
            <a:r>
              <a:rPr lang="en-US" sz="3200" b="1" dirty="0" err="1">
                <a:latin typeface="BrahmaputraMJ" pitchFamily="2" charset="0"/>
                <a:ea typeface="Times New Roman"/>
                <a:cs typeface="RinkiySushreeMJ" pitchFamily="2" charset="0"/>
              </a:rPr>
              <a:t>KiY</a:t>
            </a:r>
            <a:r>
              <a:rPr lang="en-US" sz="3200" b="1" dirty="0">
                <a:latin typeface="BrahmaputraMJ" pitchFamily="2" charset="0"/>
                <a:ea typeface="Times New Roman"/>
                <a:cs typeface="RinkiySushreeMJ" pitchFamily="2" charset="0"/>
              </a:rPr>
              <a:t>|</a:t>
            </a:r>
            <a:endParaRPr lang="en-US" sz="2800" b="1" dirty="0">
              <a:effectLst/>
              <a:latin typeface="BrahmaputraMJ" pitchFamily="2" charset="0"/>
              <a:ea typeface="Times New Roman"/>
              <a:cs typeface="RinkiySushreeMJ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" y="762000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err="1">
                <a:latin typeface="BrahmaputraMJ" pitchFamily="2" charset="0"/>
                <a:ea typeface="Times New Roman"/>
                <a:cs typeface="RinkiySushreeMJ" pitchFamily="2" charset="0"/>
              </a:rPr>
              <a:t>WvUv‡Uwej</a:t>
            </a:r>
            <a:r>
              <a:rPr lang="en-US" sz="2400" b="1" dirty="0">
                <a:latin typeface="BrahmaputraMJ" pitchFamily="2" charset="0"/>
                <a:ea typeface="Times New Roman"/>
                <a:cs typeface="RinkiySushreeMJ" pitchFamily="2" charset="0"/>
              </a:rPr>
              <a:t> t</a:t>
            </a:r>
            <a:endParaRPr lang="en-US" sz="2000" b="1" dirty="0">
              <a:effectLst/>
              <a:latin typeface="BrahmaputraMJ" pitchFamily="2" charset="0"/>
              <a:ea typeface="Times New Roman"/>
              <a:cs typeface="RinkiySushreeMJ" pitchFamily="2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84582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5800" y="5105400"/>
            <a:ext cx="15786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b="1" u="sng" dirty="0" err="1">
                <a:solidFill>
                  <a:prstClr val="black"/>
                </a:solidFill>
                <a:latin typeface="RinkiySushreeMJ" pitchFamily="2" charset="0"/>
                <a:ea typeface="Times New Roman"/>
                <a:cs typeface="RinkiySushreeMJ" pitchFamily="2" charset="0"/>
              </a:rPr>
              <a:t>wnmve</a:t>
            </a:r>
            <a:r>
              <a:rPr lang="en-US" sz="3200" b="1" dirty="0">
                <a:solidFill>
                  <a:prstClr val="black"/>
                </a:solidFill>
                <a:latin typeface="RinkiySushreeMJ" pitchFamily="2" charset="0"/>
                <a:ea typeface="Times New Roman"/>
                <a:cs typeface="RinkiySushreeMJ" pitchFamily="2" charset="0"/>
              </a:rPr>
              <a:t> t</a:t>
            </a:r>
            <a:r>
              <a:rPr lang="en-US" sz="2800" b="1" dirty="0">
                <a:solidFill>
                  <a:prstClr val="black"/>
                </a:solidFill>
                <a:latin typeface="RinkiySushreeMJ" pitchFamily="2" charset="0"/>
                <a:ea typeface="Times New Roman"/>
                <a:cs typeface="RinkiySushreeMJ" pitchFamily="2" charset="0"/>
              </a:rPr>
              <a:t>  </a:t>
            </a:r>
            <a:endParaRPr lang="en-US" sz="2800" dirty="0">
              <a:solidFill>
                <a:prstClr val="black"/>
              </a:solidFill>
              <a:latin typeface="RinkiySushreeMJ" pitchFamily="2" charset="0"/>
              <a:ea typeface="Times New Roman"/>
              <a:cs typeface="RinkiySushree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7283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RinkiySushreeMJ" pitchFamily="2" charset="0"/>
                <a:ea typeface="Times New Roman"/>
                <a:cs typeface="RinkiySushreeMJ" pitchFamily="2" charset="0"/>
              </a:rPr>
              <a:t>GKwU</a:t>
            </a:r>
            <a:r>
              <a:rPr lang="en-US" sz="3200" b="1" dirty="0">
                <a:latin typeface="RinkiySushreeMJ" pitchFamily="2" charset="0"/>
                <a:ea typeface="Times New Roman"/>
                <a:cs typeface="RinkiySushreeMJ" pitchFamily="2" charset="0"/>
              </a:rPr>
              <a:t> GK †</a:t>
            </a:r>
            <a:r>
              <a:rPr lang="en-US" sz="3200" b="1" dirty="0" err="1">
                <a:latin typeface="RinkiySushreeMJ" pitchFamily="2" charset="0"/>
                <a:ea typeface="Times New Roman"/>
                <a:cs typeface="RinkiySushreeMJ" pitchFamily="2" charset="0"/>
              </a:rPr>
              <a:t>dR</a:t>
            </a:r>
            <a:r>
              <a:rPr lang="en-US" sz="3200" b="1" dirty="0">
                <a:latin typeface="RinkiySushreeMJ" pitchFamily="2" charset="0"/>
                <a:ea typeface="Times New Roman"/>
                <a:cs typeface="RinkiySushreeMJ" pitchFamily="2" charset="0"/>
              </a:rPr>
              <a:t> </a:t>
            </a:r>
            <a:r>
              <a:rPr lang="en-US" sz="3200" b="1" dirty="0" err="1">
                <a:latin typeface="RinkiySushreeMJ" pitchFamily="2" charset="0"/>
                <a:ea typeface="Times New Roman"/>
                <a:cs typeface="RinkiySushreeMJ" pitchFamily="2" charset="0"/>
              </a:rPr>
              <a:t>UªvÝdigv‡ii</a:t>
            </a:r>
            <a:r>
              <a:rPr lang="en-US" sz="3200" b="1" dirty="0">
                <a:latin typeface="RinkiySushreeMJ" pitchFamily="2" charset="0"/>
                <a:ea typeface="Times New Roman"/>
                <a:cs typeface="RinkiySushreeMJ" pitchFamily="2" charset="0"/>
              </a:rPr>
              <a:t> ‡</a:t>
            </a:r>
            <a:r>
              <a:rPr lang="en-US" sz="3200" b="1" dirty="0" err="1">
                <a:latin typeface="RinkiySushreeMJ" pitchFamily="2" charset="0"/>
                <a:ea typeface="Times New Roman"/>
                <a:cs typeface="RinkiySushreeMJ" pitchFamily="2" charset="0"/>
              </a:rPr>
              <a:t>cvjvwiwU</a:t>
            </a:r>
            <a:r>
              <a:rPr lang="en-US" sz="3200" b="1" dirty="0">
                <a:latin typeface="RinkiySushreeMJ" pitchFamily="2" charset="0"/>
                <a:ea typeface="Times New Roman"/>
                <a:cs typeface="RinkiySushreeMJ" pitchFamily="2" charset="0"/>
              </a:rPr>
              <a:t> </a:t>
            </a:r>
            <a:r>
              <a:rPr lang="en-US" sz="3200" b="1" dirty="0" err="1">
                <a:latin typeface="RinkiySushreeMJ" pitchFamily="2" charset="0"/>
                <a:ea typeface="Times New Roman"/>
                <a:cs typeface="RinkiySushreeMJ" pitchFamily="2" charset="0"/>
              </a:rPr>
              <a:t>cix¶v</a:t>
            </a:r>
            <a:r>
              <a:rPr lang="en-US" sz="3200" b="1" dirty="0">
                <a:latin typeface="RinkiySushreeMJ" pitchFamily="2" charset="0"/>
                <a:ea typeface="Times New Roman"/>
                <a:cs typeface="RinkiySushreeMJ" pitchFamily="2" charset="0"/>
              </a:rPr>
              <a:t> </a:t>
            </a:r>
            <a:r>
              <a:rPr lang="en-US" sz="3200" b="1" dirty="0" err="1">
                <a:latin typeface="RinkiySushreeMJ" pitchFamily="2" charset="0"/>
                <a:ea typeface="Times New Roman"/>
                <a:cs typeface="RinkiySushreeMJ" pitchFamily="2" charset="0"/>
              </a:rPr>
              <a:t>KiY</a:t>
            </a:r>
            <a:r>
              <a:rPr lang="en-US" sz="3200" b="1" dirty="0">
                <a:latin typeface="RinkiySushreeMJ" pitchFamily="2" charset="0"/>
                <a:ea typeface="Times New Roman"/>
                <a:cs typeface="RinkiySushreeMJ" pitchFamily="2" charset="0"/>
              </a:rPr>
              <a:t>|</a:t>
            </a:r>
            <a:endParaRPr lang="en-US" sz="2800" b="1" dirty="0">
              <a:effectLst/>
              <a:latin typeface="RinkiySushreeMJ" pitchFamily="2" charset="0"/>
              <a:ea typeface="Times New Roman"/>
              <a:cs typeface="RinkiySushreeMJ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240" y="5791201"/>
            <a:ext cx="904760" cy="1066800"/>
          </a:xfrm>
          <a:prstGeom prst="rect">
            <a:avLst/>
          </a:prstGeom>
        </p:spPr>
      </p:pic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-152400" y="1185075"/>
            <a:ext cx="929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 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762000"/>
            <a:ext cx="90678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err="1">
                <a:latin typeface="SumeshwariMJ" pitchFamily="2" charset="0"/>
                <a:ea typeface="Times New Roman"/>
                <a:cs typeface="SumeshwariMJ" pitchFamily="2" charset="0"/>
              </a:rPr>
              <a:t>mveavbZv</a:t>
            </a:r>
            <a:r>
              <a:rPr lang="en-US" sz="2800" b="1" dirty="0">
                <a:latin typeface="SumeshwariMJ" pitchFamily="2" charset="0"/>
                <a:ea typeface="Times New Roman"/>
                <a:cs typeface="SumeshwariMJ" pitchFamily="2" charset="0"/>
              </a:rPr>
              <a:t> t</a:t>
            </a:r>
            <a:endParaRPr lang="en-US" sz="2800" dirty="0">
              <a:latin typeface="SumeshwariMJ" pitchFamily="2" charset="0"/>
              <a:ea typeface="Times New Roman"/>
              <a:cs typeface="SumeshwariMJ" pitchFamily="2" charset="0"/>
            </a:endParaRPr>
          </a:p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SumeshwariMJ" pitchFamily="2" charset="0"/>
                <a:ea typeface="Times New Roman"/>
                <a:cs typeface="SumeshwariMJ" pitchFamily="2" charset="0"/>
              </a:rPr>
              <a:t>    </a:t>
            </a:r>
            <a:r>
              <a:rPr lang="en-US" sz="2800" b="1" dirty="0">
                <a:latin typeface="SumeshwariMJ" pitchFamily="2" charset="0"/>
                <a:ea typeface="Times New Roman"/>
                <a:cs typeface="SumeshwariMJ" pitchFamily="2" charset="0"/>
              </a:rPr>
              <a:t>1</a:t>
            </a:r>
            <a:r>
              <a:rPr lang="en-US" sz="2800" dirty="0">
                <a:latin typeface="SumeshwariMJ" pitchFamily="2" charset="0"/>
                <a:ea typeface="Times New Roman"/>
                <a:cs typeface="SumeshwariMJ" pitchFamily="2" charset="0"/>
              </a:rPr>
              <a:t>. 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 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hš¿cvwZ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I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wgUvi¸wj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e¨env‡i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Kivi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mgq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hZœ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I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mZ©KZvi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mvnZ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bovPov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Ki‡Z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n‡e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|</a:t>
            </a:r>
            <a:endParaRPr lang="en-US" sz="3200" dirty="0">
              <a:latin typeface="SumeshwariMJ" pitchFamily="2" charset="0"/>
              <a:ea typeface="Times New Roman"/>
              <a:cs typeface="SumeshwariMJ" pitchFamily="2" charset="0"/>
            </a:endParaRPr>
          </a:p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  2. 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UªvÝt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cÖvBgvix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I †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m‡KÛvix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mvBW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wPwýZ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Ki‡Z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n‡e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|</a:t>
            </a:r>
            <a:endParaRPr lang="en-US" sz="3200" dirty="0">
              <a:latin typeface="SumeshwariMJ" pitchFamily="2" charset="0"/>
              <a:ea typeface="Times New Roman"/>
              <a:cs typeface="SumeshwariMJ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     3. ‡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iÄ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I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cÖKvi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†PK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Ki‡Z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n‡e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|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Ges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wba©vwiZ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mvB‡W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wgUvi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¸‡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jv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ms‡hvM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Ki‡Z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n‡e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|</a:t>
            </a:r>
            <a:endParaRPr lang="en-US" sz="3200" dirty="0">
              <a:latin typeface="SumeshwariMJ" pitchFamily="2" charset="0"/>
              <a:ea typeface="Times New Roman"/>
              <a:cs typeface="SumeshwariMJ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     4. 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Uªvt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†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jv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mvBW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I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nvB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mvBW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mwVK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fv‡e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mbv³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Ki‡Z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n‡e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|</a:t>
            </a:r>
            <a:endParaRPr lang="en-US" sz="3200" dirty="0">
              <a:latin typeface="SumeshwariMJ" pitchFamily="2" charset="0"/>
              <a:ea typeface="Times New Roman"/>
              <a:cs typeface="SumeshwariMJ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     5.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GLb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nvB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mvB‡W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†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fvëwgUvi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ms‡hvM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K‡i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†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jv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-‡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fv‡ëR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mieivn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w`‡Z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n‡e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|</a:t>
            </a:r>
            <a:endParaRPr lang="en-US" sz="3200" dirty="0">
              <a:latin typeface="SumeshwariMJ" pitchFamily="2" charset="0"/>
              <a:ea typeface="Times New Roman"/>
              <a:cs typeface="SumeshwariMJ" pitchFamily="2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76992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4191000" cy="762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>
                <a:latin typeface="Algerian" panose="04020705040A02060702" pitchFamily="82" charset="0"/>
              </a:rPr>
              <a:t>QUESTION SESSION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1"/>
            <a:ext cx="46482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1524000"/>
            <a:ext cx="3352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prstClr val="white"/>
                </a:solidFill>
              </a:rPr>
              <a:t>১। </a:t>
            </a:r>
            <a:r>
              <a:rPr lang="en-US" b="1" dirty="0" err="1">
                <a:latin typeface="SutonnyMJ"/>
                <a:ea typeface="Times New Roman"/>
                <a:cs typeface="Times New Roman"/>
              </a:rPr>
              <a:t>UªvÝdigv‡ii</a:t>
            </a:r>
            <a:r>
              <a:rPr lang="en-US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b="1" dirty="0">
                <a:latin typeface="Times New Roman"/>
                <a:ea typeface="Times New Roman"/>
              </a:rPr>
              <a:t>Polarity  </a:t>
            </a:r>
            <a:r>
              <a:rPr lang="en-US" b="1" dirty="0">
                <a:latin typeface="SutonnyMJ"/>
                <a:ea typeface="Times New Roman"/>
                <a:cs typeface="Times New Roman"/>
              </a:rPr>
              <a:t>w K </a:t>
            </a:r>
            <a:r>
              <a:rPr lang="en-US" b="1" dirty="0">
                <a:latin typeface="SutonnyMJ"/>
                <a:ea typeface="Times New Roman"/>
                <a:sym typeface="Symbol"/>
              </a:rPr>
              <a:t>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2505959"/>
            <a:ext cx="3352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bn-BD" dirty="0">
                <a:solidFill>
                  <a:prstClr val="white"/>
                </a:solidFill>
              </a:rPr>
              <a:t>২। </a:t>
            </a:r>
            <a:r>
              <a:rPr lang="en-US" b="1" dirty="0">
                <a:latin typeface="Times New Roman"/>
                <a:ea typeface="Times New Roman"/>
              </a:rPr>
              <a:t>Polarity test   </a:t>
            </a:r>
            <a:r>
              <a:rPr lang="en-US" b="1" dirty="0">
                <a:latin typeface="SutonnyMJ"/>
                <a:ea typeface="Times New Roman"/>
                <a:cs typeface="Times New Roman"/>
              </a:rPr>
              <a:t>‡Kb  </a:t>
            </a:r>
            <a:r>
              <a:rPr lang="en-US" b="1" dirty="0" err="1">
                <a:latin typeface="SutonnyMJ"/>
                <a:ea typeface="Times New Roman"/>
                <a:cs typeface="Times New Roman"/>
              </a:rPr>
              <a:t>Kiv</a:t>
            </a:r>
            <a:r>
              <a:rPr lang="en-US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b="1" dirty="0" err="1">
                <a:latin typeface="SutonnyMJ"/>
                <a:ea typeface="Times New Roman"/>
                <a:cs typeface="Times New Roman"/>
              </a:rPr>
              <a:t>nq</a:t>
            </a:r>
            <a:r>
              <a:rPr lang="en-US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b="1" dirty="0">
                <a:latin typeface="SutonnyMJ"/>
                <a:ea typeface="Times New Roman"/>
                <a:sym typeface="Symbol"/>
              </a:rPr>
              <a:t></a:t>
            </a:r>
            <a:endParaRPr lang="en-US" dirty="0">
              <a:latin typeface="Times New Roman"/>
              <a:ea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2297" y="3543300"/>
            <a:ext cx="3733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bn-BD" dirty="0">
                <a:solidFill>
                  <a:prstClr val="white"/>
                </a:solidFill>
              </a:rPr>
              <a:t>৩। </a:t>
            </a:r>
            <a:r>
              <a:rPr lang="en-US" b="1" dirty="0">
                <a:latin typeface="Times New Roman"/>
                <a:ea typeface="Times New Roman"/>
              </a:rPr>
              <a:t>Polarity</a:t>
            </a:r>
            <a:r>
              <a:rPr lang="en-US" b="1" dirty="0">
                <a:latin typeface="SutonnyMJ"/>
                <a:ea typeface="Times New Roman"/>
                <a:cs typeface="Times New Roman"/>
              </a:rPr>
              <a:t>  </a:t>
            </a:r>
            <a:r>
              <a:rPr lang="en-US" b="1" dirty="0" err="1">
                <a:latin typeface="SutonnyMJ"/>
                <a:ea typeface="Times New Roman"/>
                <a:cs typeface="Times New Roman"/>
              </a:rPr>
              <a:t>Kq</a:t>
            </a:r>
            <a:r>
              <a:rPr lang="en-US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b="1" dirty="0" err="1">
                <a:latin typeface="SutonnyMJ"/>
                <a:ea typeface="Times New Roman"/>
                <a:cs typeface="Times New Roman"/>
              </a:rPr>
              <a:t>ai‡bi</a:t>
            </a:r>
            <a:r>
              <a:rPr lang="en-US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b="1" dirty="0" err="1">
                <a:latin typeface="SutonnyMJ"/>
                <a:ea typeface="Times New Roman"/>
                <a:cs typeface="Times New Roman"/>
              </a:rPr>
              <a:t>nq</a:t>
            </a:r>
            <a:r>
              <a:rPr lang="en-US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b="1" dirty="0" err="1">
                <a:latin typeface="SutonnyMJ"/>
                <a:ea typeface="Times New Roman"/>
                <a:cs typeface="Times New Roman"/>
              </a:rPr>
              <a:t>Ges</a:t>
            </a:r>
            <a:r>
              <a:rPr lang="en-US" b="1" dirty="0">
                <a:latin typeface="SutonnyMJ"/>
                <a:ea typeface="Times New Roman"/>
                <a:cs typeface="Times New Roman"/>
              </a:rPr>
              <a:t>   </a:t>
            </a:r>
            <a:r>
              <a:rPr lang="en-US" b="1" dirty="0" err="1">
                <a:latin typeface="SutonnyMJ"/>
                <a:ea typeface="Times New Roman"/>
                <a:cs typeface="Times New Roman"/>
              </a:rPr>
              <a:t>wKfv‡e</a:t>
            </a:r>
            <a:r>
              <a:rPr lang="en-US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b="1" dirty="0" err="1">
                <a:latin typeface="SutonnyMJ"/>
                <a:ea typeface="Times New Roman"/>
                <a:cs typeface="Times New Roman"/>
              </a:rPr>
              <a:t>nq</a:t>
            </a:r>
            <a:r>
              <a:rPr lang="en-US" b="1" dirty="0">
                <a:latin typeface="SutonnyMJ"/>
                <a:ea typeface="Times New Roman"/>
                <a:cs typeface="Times New Roman"/>
              </a:rPr>
              <a:t>  </a:t>
            </a:r>
            <a:r>
              <a:rPr lang="en-US" b="1" dirty="0">
                <a:latin typeface="SutonnyMJ"/>
                <a:ea typeface="Times New Roman"/>
                <a:sym typeface="Symbol"/>
              </a:rPr>
              <a:t></a:t>
            </a:r>
            <a:endParaRPr lang="en-US" b="1" u="sng" dirty="0">
              <a:latin typeface="SutonnyMJ"/>
              <a:ea typeface="Times New Roman"/>
              <a:cs typeface="Times New Roman"/>
              <a:sym typeface="Symbo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7177" y="4800600"/>
            <a:ext cx="2971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u="sng" dirty="0" err="1">
                <a:latin typeface="SutonnyMJ"/>
                <a:ea typeface="Times New Roman"/>
                <a:cs typeface="Times New Roman"/>
              </a:rPr>
              <a:t>DËi</a:t>
            </a:r>
            <a:r>
              <a:rPr lang="en-US" b="1" u="sng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b="1" dirty="0">
                <a:latin typeface="SutonnyMJ"/>
                <a:ea typeface="Times New Roman"/>
                <a:cs typeface="Times New Roman"/>
              </a:rPr>
              <a:t>t</a:t>
            </a:r>
          </a:p>
          <a:p>
            <a:r>
              <a:rPr lang="bn-BD" dirty="0">
                <a:solidFill>
                  <a:prstClr val="white"/>
                </a:solidFill>
              </a:rPr>
              <a:t>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9400" y="6477000"/>
            <a:ext cx="419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Algerian" panose="04020705040A02060702" pitchFamily="82" charset="0"/>
              </a:rPr>
              <a:t>JESSORE POLYTECHNIC INSTITUTE</a:t>
            </a:r>
          </a:p>
        </p:txBody>
      </p:sp>
      <p:sp>
        <p:nvSpPr>
          <p:cNvPr id="8" name="Rectangle 7"/>
          <p:cNvSpPr/>
          <p:nvPr/>
        </p:nvSpPr>
        <p:spPr>
          <a:xfrm>
            <a:off x="1752600" y="5562600"/>
            <a:ext cx="746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err="1">
                <a:latin typeface="BrahmaputraMJ" pitchFamily="2" charset="0"/>
                <a:ea typeface="Times New Roman"/>
                <a:cs typeface="Times New Roman"/>
              </a:rPr>
              <a:t>Abykxjb</a:t>
            </a:r>
            <a:r>
              <a:rPr lang="en-US" sz="2800" b="1" u="sng" dirty="0">
                <a:latin typeface="BrahmaputraMJ" pitchFamily="2" charset="0"/>
                <a:ea typeface="Times New Roman"/>
                <a:cs typeface="Times New Roman"/>
              </a:rPr>
              <a:t> †</a:t>
            </a:r>
            <a:r>
              <a:rPr lang="en-US" sz="2800" b="1" u="sng" dirty="0" err="1">
                <a:latin typeface="BrahmaputraMJ" pitchFamily="2" charset="0"/>
                <a:ea typeface="Times New Roman"/>
                <a:cs typeface="Times New Roman"/>
              </a:rPr>
              <a:t>k‡l</a:t>
            </a:r>
            <a:r>
              <a:rPr lang="en-US" sz="2800" b="1" u="sng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800" b="1" u="sng" dirty="0" err="1">
                <a:latin typeface="BrahmaputraMJ" pitchFamily="2" charset="0"/>
                <a:ea typeface="Times New Roman"/>
                <a:cs typeface="Times New Roman"/>
              </a:rPr>
              <a:t>cÖ‡kœvËimn</a:t>
            </a:r>
            <a:r>
              <a:rPr lang="en-US" sz="2800" b="1" u="sng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800" b="1" u="sng" dirty="0" err="1">
                <a:latin typeface="BrahmaputraMJ" pitchFamily="2" charset="0"/>
                <a:ea typeface="Times New Roman"/>
                <a:cs typeface="Times New Roman"/>
              </a:rPr>
              <a:t>kxUwU</a:t>
            </a:r>
            <a:r>
              <a:rPr lang="en-US" sz="2800" b="1" u="sng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800" b="1" u="sng" dirty="0" err="1">
                <a:latin typeface="BrahmaputraMJ" pitchFamily="2" charset="0"/>
                <a:ea typeface="Times New Roman"/>
                <a:cs typeface="Times New Roman"/>
              </a:rPr>
              <a:t>K¬vm</a:t>
            </a:r>
            <a:r>
              <a:rPr lang="en-US" sz="2800" b="1" u="sng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800" b="1" u="sng" dirty="0" err="1">
                <a:latin typeface="BrahmaputraMJ" pitchFamily="2" charset="0"/>
                <a:ea typeface="Times New Roman"/>
                <a:cs typeface="Times New Roman"/>
              </a:rPr>
              <a:t>wk</a:t>
            </a:r>
            <a:r>
              <a:rPr lang="en-US" sz="2800" b="1" u="sng" dirty="0">
                <a:latin typeface="BrahmaputraMJ" pitchFamily="2" charset="0"/>
                <a:ea typeface="Times New Roman"/>
                <a:cs typeface="Times New Roman"/>
              </a:rPr>
              <a:t>¶‡Ki </a:t>
            </a:r>
            <a:r>
              <a:rPr lang="en-US" sz="2800" b="1" u="sng" dirty="0" err="1">
                <a:latin typeface="BrahmaputraMJ" pitchFamily="2" charset="0"/>
                <a:ea typeface="Times New Roman"/>
                <a:cs typeface="Times New Roman"/>
              </a:rPr>
              <a:t>wbKU</a:t>
            </a:r>
            <a:r>
              <a:rPr lang="en-US" sz="2800" b="1" u="sng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800" b="1" u="sng" dirty="0" err="1">
                <a:latin typeface="BrahmaputraMJ" pitchFamily="2" charset="0"/>
                <a:ea typeface="Times New Roman"/>
                <a:cs typeface="Times New Roman"/>
              </a:rPr>
              <a:t>Rgv</a:t>
            </a:r>
            <a:r>
              <a:rPr lang="en-US" sz="2800" b="1" u="sng" dirty="0">
                <a:latin typeface="BrahmaputraMJ" pitchFamily="2" charset="0"/>
                <a:ea typeface="Times New Roman"/>
                <a:cs typeface="Times New Roman"/>
              </a:rPr>
              <a:t> `</a:t>
            </a:r>
            <a:r>
              <a:rPr lang="en-US" sz="2800" b="1" u="sng" dirty="0" err="1">
                <a:latin typeface="BrahmaputraMJ" pitchFamily="2" charset="0"/>
                <a:ea typeface="Times New Roman"/>
                <a:cs typeface="Times New Roman"/>
              </a:rPr>
              <a:t>vI</a:t>
            </a:r>
            <a:r>
              <a:rPr lang="en-US" sz="2800" b="1" u="sng" dirty="0">
                <a:latin typeface="BrahmaputraMJ" pitchFamily="2" charset="0"/>
                <a:ea typeface="Times New Roman"/>
                <a:cs typeface="Times New Roman"/>
              </a:rPr>
              <a:t>|</a:t>
            </a:r>
            <a:endParaRPr lang="en-US" sz="2000" dirty="0">
              <a:latin typeface="BrahmaputraMJ" pitchFamily="2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6336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709" y="3886200"/>
            <a:ext cx="2819581" cy="457201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14400" dirty="0">
                <a:solidFill>
                  <a:srgbClr val="FF0000"/>
                </a:solidFill>
              </a:rPr>
              <a:t>THANKS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6477000"/>
            <a:ext cx="7010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Agency FB" panose="020B0503020202020204" pitchFamily="34" charset="0"/>
              </a:rPr>
              <a:t>S P GANGULY  INSTRUCTOR (ELEC.) JESSORE POLYTECHNIC INSTITUTE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660" y="1752600"/>
            <a:ext cx="1800327" cy="19812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3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ctr"/>
            <a:r>
              <a:rPr lang="bn-BD" dirty="0">
                <a:solidFill>
                  <a:srgbClr val="FFC000"/>
                </a:solidFill>
              </a:rPr>
              <a:t>শক্তি প্রসাদ গাঙ্গুলী</a:t>
            </a:r>
            <a:r>
              <a:rPr lang="en-US" dirty="0">
                <a:solidFill>
                  <a:srgbClr val="FFC000"/>
                </a:solidFill>
              </a:rPr>
              <a:t/>
            </a:r>
            <a:br>
              <a:rPr lang="en-US" dirty="0">
                <a:solidFill>
                  <a:srgbClr val="FFC000"/>
                </a:solidFill>
              </a:rPr>
            </a:br>
            <a:r>
              <a:rPr lang="bn-BD" dirty="0">
                <a:solidFill>
                  <a:srgbClr val="FFC000"/>
                </a:solidFill>
              </a:rPr>
              <a:t>বি এস সি ইন টেক এডু(ইইই)</a:t>
            </a:r>
          </a:p>
          <a:p>
            <a:pPr algn="ctr"/>
            <a:r>
              <a:rPr lang="bn-BD" dirty="0">
                <a:solidFill>
                  <a:srgbClr val="FFC000"/>
                </a:solidFill>
              </a:rPr>
              <a:t>বিসিএস(কারিগরি শিক্ষা)</a:t>
            </a:r>
          </a:p>
          <a:p>
            <a:pPr algn="ctr"/>
            <a:r>
              <a:rPr lang="bn-BD" dirty="0">
                <a:solidFill>
                  <a:srgbClr val="FFC000"/>
                </a:solidFill>
              </a:rPr>
              <a:t>ইন্সট্রাক্টর(ইলেকঃ)</a:t>
            </a:r>
          </a:p>
          <a:p>
            <a:pPr algn="ctr"/>
            <a:r>
              <a:rPr lang="bn-BD" dirty="0">
                <a:solidFill>
                  <a:srgbClr val="FFC000"/>
                </a:solidFill>
              </a:rPr>
              <a:t>যশোর পলিটেকনিক ইন্সটিটিউট </a:t>
            </a:r>
            <a:endParaRPr lang="en-US" dirty="0">
              <a:solidFill>
                <a:srgbClr val="FFC000"/>
              </a:solidFill>
            </a:endParaRPr>
          </a:p>
          <a:p>
            <a:pPr algn="ctr"/>
            <a:r>
              <a:rPr lang="bn-BD" dirty="0">
                <a:solidFill>
                  <a:srgbClr val="FFC000"/>
                </a:solidFill>
              </a:rPr>
              <a:t>যোগদান তারিখঃ   ১১/১০/১৯৮৮ইং</a:t>
            </a:r>
          </a:p>
          <a:p>
            <a:pPr algn="ctr"/>
            <a:r>
              <a:rPr lang="bn-BD" dirty="0">
                <a:solidFill>
                  <a:srgbClr val="FFC000"/>
                </a:solidFill>
              </a:rPr>
              <a:t>জন্ম তারিখঃ       ১০/০৮/১৯৬১ইং</a:t>
            </a:r>
          </a:p>
          <a:p>
            <a:pPr algn="ctr"/>
            <a:r>
              <a:rPr lang="en-US" dirty="0">
                <a:solidFill>
                  <a:srgbClr val="FFC000"/>
                </a:solidFill>
              </a:rPr>
              <a:t>Email : spg_et@yahoo.com</a:t>
            </a:r>
          </a:p>
        </p:txBody>
      </p:sp>
      <p:sp>
        <p:nvSpPr>
          <p:cNvPr id="4" name="Flowchart: Decision 3"/>
          <p:cNvSpPr/>
          <p:nvPr/>
        </p:nvSpPr>
        <p:spPr>
          <a:xfrm>
            <a:off x="3352800" y="76200"/>
            <a:ext cx="2362200" cy="7620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>
              <a:solidFill>
                <a:prstClr val="white"/>
              </a:solidFill>
            </a:endParaRPr>
          </a:p>
          <a:p>
            <a:pPr algn="ctr"/>
            <a:r>
              <a:rPr lang="bn-BD" dirty="0">
                <a:solidFill>
                  <a:prstClr val="white"/>
                </a:solidFill>
              </a:rPr>
              <a:t>পরিচিতি</a:t>
            </a:r>
            <a:endParaRPr lang="en-US" dirty="0">
              <a:solidFill>
                <a:prstClr val="white"/>
              </a:solidFill>
            </a:endParaRPr>
          </a:p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4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i="1" u="sng" dirty="0"/>
              <a:t/>
            </a:r>
            <a:br>
              <a:rPr lang="en-US" b="1" i="1" u="sng" dirty="0"/>
            </a:br>
            <a:r>
              <a:rPr lang="en-US" sz="3600" b="1" i="1" u="sng" dirty="0" err="1">
                <a:latin typeface="Algerian" panose="04020705040A02060702" pitchFamily="82" charset="0"/>
              </a:rPr>
              <a:t>Jessore</a:t>
            </a:r>
            <a:r>
              <a:rPr lang="en-US" sz="3600" b="1" i="1" u="sng" dirty="0">
                <a:latin typeface="Algerian" panose="04020705040A02060702" pitchFamily="82" charset="0"/>
              </a:rPr>
              <a:t> Polytechnic Institute</a:t>
            </a:r>
            <a:r>
              <a:rPr lang="en-US" sz="3600" dirty="0">
                <a:latin typeface="Algerian" panose="04020705040A02060702" pitchFamily="82" charset="0"/>
              </a:rPr>
              <a:t/>
            </a:r>
            <a:br>
              <a:rPr lang="en-US" sz="3600" dirty="0">
                <a:latin typeface="Algerian" panose="04020705040A02060702" pitchFamily="82" charset="0"/>
              </a:rPr>
            </a:br>
            <a:endParaRPr lang="en-US" sz="3600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b="1" dirty="0">
                <a:latin typeface="Agency FB" panose="020B0503020202020204" pitchFamily="34" charset="0"/>
              </a:rPr>
              <a:t>Electrical Technology</a:t>
            </a:r>
          </a:p>
          <a:p>
            <a:r>
              <a:rPr lang="en-US" b="1" dirty="0">
                <a:latin typeface="Agency FB" panose="020B0503020202020204" pitchFamily="34" charset="0"/>
              </a:rPr>
              <a:t>Subject :- AC Machines –1 (</a:t>
            </a:r>
            <a:r>
              <a:rPr lang="en-US" b="1" dirty="0" smtClean="0">
                <a:latin typeface="Agency FB" panose="020B0503020202020204" pitchFamily="34" charset="0"/>
              </a:rPr>
              <a:t>66761</a:t>
            </a:r>
            <a:r>
              <a:rPr lang="en-US" b="1" dirty="0">
                <a:latin typeface="Agency FB" panose="020B0503020202020204" pitchFamily="34" charset="0"/>
              </a:rPr>
              <a:t>)   </a:t>
            </a:r>
            <a:r>
              <a:rPr lang="en-US" b="1" dirty="0" smtClean="0">
                <a:latin typeface="Agency FB" panose="020B0503020202020204" pitchFamily="34" charset="0"/>
              </a:rPr>
              <a:t>                 T  </a:t>
            </a:r>
            <a:r>
              <a:rPr lang="en-US" b="1" dirty="0">
                <a:latin typeface="Agency FB" panose="020B0503020202020204" pitchFamily="34" charset="0"/>
              </a:rPr>
              <a:t>P  C</a:t>
            </a:r>
          </a:p>
          <a:p>
            <a:r>
              <a:rPr lang="en-US" b="1" dirty="0">
                <a:latin typeface="Agency FB" panose="020B0503020202020204" pitchFamily="34" charset="0"/>
              </a:rPr>
              <a:t>						              3  3  4</a:t>
            </a:r>
          </a:p>
          <a:p>
            <a:pPr marL="0" indent="0">
              <a:buNone/>
            </a:pPr>
            <a:r>
              <a:rPr lang="en-US" dirty="0">
                <a:latin typeface="Aero" pitchFamily="2" charset="0"/>
              </a:rPr>
              <a:t>	</a:t>
            </a:r>
          </a:p>
          <a:p>
            <a:r>
              <a:rPr lang="en-US" dirty="0">
                <a:latin typeface="Algerian" panose="04020705040A02060702" pitchFamily="82" charset="0"/>
              </a:rPr>
              <a:t>S P GANGULY  </a:t>
            </a:r>
          </a:p>
          <a:p>
            <a:r>
              <a:rPr lang="en-US" dirty="0" smtClean="0">
                <a:latin typeface="Algerian" panose="04020705040A02060702" pitchFamily="82" charset="0"/>
              </a:rPr>
              <a:t>INSTRUCTOR(Elec.)</a:t>
            </a:r>
            <a:endParaRPr lang="en-US" dirty="0">
              <a:latin typeface="Algerian" panose="04020705040A02060702" pitchFamily="82" charset="0"/>
            </a:endParaRPr>
          </a:p>
          <a:p>
            <a:r>
              <a:rPr lang="en-US" dirty="0" smtClean="0">
                <a:latin typeface="Algerian" panose="04020705040A02060702" pitchFamily="82" charset="0"/>
              </a:rPr>
              <a:t>ELECTRICAL </a:t>
            </a:r>
            <a:r>
              <a:rPr lang="en-US" dirty="0">
                <a:latin typeface="Algerian" panose="04020705040A02060702" pitchFamily="82" charset="0"/>
              </a:rPr>
              <a:t>TECHNOLOGY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4723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99060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i="1" u="sng" dirty="0" err="1">
                <a:latin typeface="SumeshwariMJ" pitchFamily="2" charset="0"/>
                <a:ea typeface="Times New Roman"/>
                <a:cs typeface="SumeshwariMJ" pitchFamily="2" charset="0"/>
              </a:rPr>
              <a:t>Gwm</a:t>
            </a:r>
            <a:r>
              <a:rPr lang="en-US" i="1" u="sng" dirty="0">
                <a:latin typeface="SumeshwariMJ" pitchFamily="2" charset="0"/>
                <a:ea typeface="Times New Roman"/>
                <a:cs typeface="SumeshwariMJ" pitchFamily="2" charset="0"/>
              </a:rPr>
              <a:t> †</a:t>
            </a:r>
            <a:r>
              <a:rPr lang="en-US" i="1" u="sng" dirty="0" err="1">
                <a:latin typeface="SumeshwariMJ" pitchFamily="2" charset="0"/>
                <a:ea typeface="Times New Roman"/>
                <a:cs typeface="SumeshwariMJ" pitchFamily="2" charset="0"/>
              </a:rPr>
              <a:t>gwkbm</a:t>
            </a:r>
            <a:r>
              <a:rPr lang="en-US" i="1" u="sng" dirty="0">
                <a:latin typeface="SumeshwariMJ" pitchFamily="2" charset="0"/>
                <a:ea typeface="Times New Roman"/>
                <a:cs typeface="SumeshwariMJ" pitchFamily="2" charset="0"/>
              </a:rPr>
              <a:t>&amp; Ñ 1 (</a:t>
            </a:r>
            <a:r>
              <a:rPr lang="en-US" i="1" u="sng" dirty="0" err="1">
                <a:latin typeface="SumeshwariMJ" pitchFamily="2" charset="0"/>
                <a:ea typeface="Times New Roman"/>
                <a:cs typeface="SumeshwariMJ" pitchFamily="2" charset="0"/>
              </a:rPr>
              <a:t>welq</a:t>
            </a:r>
            <a:r>
              <a:rPr lang="en-US" i="1" u="sng" dirty="0">
                <a:latin typeface="SumeshwariMJ" pitchFamily="2" charset="0"/>
                <a:ea typeface="Times New Roman"/>
                <a:cs typeface="SumeshwariMJ" pitchFamily="2" charset="0"/>
              </a:rPr>
              <a:t> †</a:t>
            </a:r>
            <a:r>
              <a:rPr lang="en-US" i="1" u="sng" dirty="0" err="1">
                <a:latin typeface="SumeshwariMJ" pitchFamily="2" charset="0"/>
                <a:ea typeface="Times New Roman"/>
                <a:cs typeface="SumeshwariMJ" pitchFamily="2" charset="0"/>
              </a:rPr>
              <a:t>KvW</a:t>
            </a:r>
            <a:r>
              <a:rPr lang="en-US" i="1" u="sng" dirty="0">
                <a:latin typeface="SumeshwariMJ" pitchFamily="2" charset="0"/>
                <a:ea typeface="Times New Roman"/>
                <a:cs typeface="SumeshwariMJ" pitchFamily="2" charset="0"/>
              </a:rPr>
              <a:t>- </a:t>
            </a:r>
            <a:r>
              <a:rPr lang="en-US" i="1" u="sng" dirty="0" smtClean="0">
                <a:latin typeface="SumeshwariMJ" pitchFamily="2" charset="0"/>
                <a:ea typeface="Times New Roman"/>
                <a:cs typeface="SumeshwariMJ" pitchFamily="2" charset="0"/>
              </a:rPr>
              <a:t>66761</a:t>
            </a:r>
            <a:r>
              <a:rPr lang="en-US" i="1" u="sng" dirty="0">
                <a:latin typeface="SumeshwariMJ" pitchFamily="2" charset="0"/>
                <a:ea typeface="Times New Roman"/>
                <a:cs typeface="SumeshwariMJ" pitchFamily="2" charset="0"/>
              </a:rPr>
              <a:t>)</a:t>
            </a:r>
            <a:r>
              <a:rPr lang="en-US" sz="2800" dirty="0">
                <a:latin typeface="SumeshwariMJ" pitchFamily="2" charset="0"/>
                <a:ea typeface="Times New Roman"/>
                <a:cs typeface="SumeshwariMJ" pitchFamily="2" charset="0"/>
              </a:rPr>
              <a:t/>
            </a:r>
            <a:br>
              <a:rPr lang="en-US" sz="2800" dirty="0">
                <a:latin typeface="SumeshwariMJ" pitchFamily="2" charset="0"/>
                <a:ea typeface="Times New Roman"/>
                <a:cs typeface="SumeshwariMJ" pitchFamily="2" charset="0"/>
              </a:rPr>
            </a:br>
            <a:r>
              <a:rPr lang="en-US" sz="3600" b="1" dirty="0">
                <a:latin typeface="SumeshwariMJ" pitchFamily="2" charset="0"/>
                <a:ea typeface="Times New Roman"/>
                <a:cs typeface="SumeshwariMJ" pitchFamily="2" charset="0"/>
              </a:rPr>
              <a:t>Re </a:t>
            </a:r>
            <a:r>
              <a:rPr lang="en-US" sz="3600" b="1" dirty="0" err="1">
                <a:latin typeface="SumeshwariMJ" pitchFamily="2" charset="0"/>
                <a:ea typeface="Times New Roman"/>
                <a:cs typeface="SumeshwariMJ" pitchFamily="2" charset="0"/>
              </a:rPr>
              <a:t>bs</a:t>
            </a:r>
            <a:r>
              <a:rPr lang="en-US" sz="3600" b="1" dirty="0">
                <a:latin typeface="SumeshwariMJ" pitchFamily="2" charset="0"/>
                <a:ea typeface="Times New Roman"/>
                <a:cs typeface="SumeshwariMJ" pitchFamily="2" charset="0"/>
              </a:rPr>
              <a:t> 05                                                      </a:t>
            </a:r>
            <a:r>
              <a:rPr lang="en-US" sz="3600" b="1" dirty="0" err="1">
                <a:latin typeface="SumeshwariMJ" pitchFamily="2" charset="0"/>
                <a:ea typeface="Times New Roman"/>
                <a:cs typeface="SumeshwariMJ" pitchFamily="2" charset="0"/>
              </a:rPr>
              <a:t>Zvs</a:t>
            </a:r>
            <a:r>
              <a:rPr lang="en-US" sz="3600" b="1" dirty="0">
                <a:latin typeface="SumeshwariMJ" pitchFamily="2" charset="0"/>
                <a:ea typeface="Times New Roman"/>
                <a:cs typeface="SumeshwariMJ" pitchFamily="2" charset="0"/>
              </a:rPr>
              <a:t>:.......</a:t>
            </a:r>
            <a:endParaRPr lang="en-US" sz="3600" dirty="0">
              <a:latin typeface="SumeshwariMJ" pitchFamily="2" charset="0"/>
              <a:cs typeface="Sumeshwari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600" b="1" u="sng" dirty="0" err="1" smtClean="0">
                <a:latin typeface="SumeshwariMJ" pitchFamily="2" charset="0"/>
                <a:ea typeface="Times New Roman"/>
                <a:cs typeface="SumeshwariMJ" pitchFamily="2" charset="0"/>
              </a:rPr>
              <a:t>R‡ei</a:t>
            </a:r>
            <a:r>
              <a:rPr lang="en-US" sz="3600" b="1" u="sng" dirty="0" smtClean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600" b="1" u="sng" dirty="0" err="1">
                <a:latin typeface="SumeshwariMJ" pitchFamily="2" charset="0"/>
                <a:ea typeface="Times New Roman"/>
                <a:cs typeface="SumeshwariMJ" pitchFamily="2" charset="0"/>
              </a:rPr>
              <a:t>bvg</a:t>
            </a:r>
            <a:r>
              <a:rPr lang="en-US" sz="3600" b="1" dirty="0">
                <a:latin typeface="SumeshwariMJ" pitchFamily="2" charset="0"/>
                <a:ea typeface="Times New Roman"/>
                <a:cs typeface="SumeshwariMJ" pitchFamily="2" charset="0"/>
              </a:rPr>
              <a:t> t </a:t>
            </a:r>
            <a:r>
              <a:rPr lang="en-US" sz="3600" b="1" dirty="0" err="1">
                <a:latin typeface="SumeshwariMJ" pitchFamily="2" charset="0"/>
                <a:ea typeface="Times New Roman"/>
                <a:cs typeface="SumeshwariMJ" pitchFamily="2" charset="0"/>
              </a:rPr>
              <a:t>GKwU</a:t>
            </a:r>
            <a:r>
              <a:rPr lang="en-US" sz="3600" b="1" dirty="0">
                <a:latin typeface="SumeshwariMJ" pitchFamily="2" charset="0"/>
                <a:ea typeface="Times New Roman"/>
                <a:cs typeface="SumeshwariMJ" pitchFamily="2" charset="0"/>
              </a:rPr>
              <a:t> GK †</a:t>
            </a:r>
            <a:r>
              <a:rPr lang="en-US" sz="3600" b="1" dirty="0" err="1">
                <a:latin typeface="SumeshwariMJ" pitchFamily="2" charset="0"/>
                <a:ea typeface="Times New Roman"/>
                <a:cs typeface="SumeshwariMJ" pitchFamily="2" charset="0"/>
              </a:rPr>
              <a:t>dR</a:t>
            </a:r>
            <a:r>
              <a:rPr lang="en-US" sz="36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600" b="1" dirty="0" err="1">
                <a:latin typeface="SumeshwariMJ" pitchFamily="2" charset="0"/>
                <a:ea typeface="Times New Roman"/>
                <a:cs typeface="SumeshwariMJ" pitchFamily="2" charset="0"/>
              </a:rPr>
              <a:t>UªvÝdigv‡ii</a:t>
            </a:r>
            <a:r>
              <a:rPr lang="en-US" sz="3600" b="1" dirty="0">
                <a:latin typeface="SumeshwariMJ" pitchFamily="2" charset="0"/>
                <a:ea typeface="Times New Roman"/>
                <a:cs typeface="SumeshwariMJ" pitchFamily="2" charset="0"/>
              </a:rPr>
              <a:t> ‡</a:t>
            </a:r>
            <a:r>
              <a:rPr lang="en-US" sz="3600" b="1" dirty="0" err="1">
                <a:latin typeface="SumeshwariMJ" pitchFamily="2" charset="0"/>
                <a:ea typeface="Times New Roman"/>
                <a:cs typeface="SumeshwariMJ" pitchFamily="2" charset="0"/>
              </a:rPr>
              <a:t>cvjvwiwU</a:t>
            </a:r>
            <a:r>
              <a:rPr lang="en-US" sz="36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600" b="1" dirty="0" err="1">
                <a:latin typeface="SumeshwariMJ" pitchFamily="2" charset="0"/>
                <a:ea typeface="Times New Roman"/>
                <a:cs typeface="SumeshwariMJ" pitchFamily="2" charset="0"/>
              </a:rPr>
              <a:t>cix¶v</a:t>
            </a:r>
            <a:r>
              <a:rPr lang="en-US" sz="36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600" b="1" dirty="0" err="1">
                <a:latin typeface="SumeshwariMJ" pitchFamily="2" charset="0"/>
                <a:ea typeface="Times New Roman"/>
                <a:cs typeface="SumeshwariMJ" pitchFamily="2" charset="0"/>
              </a:rPr>
              <a:t>KiY</a:t>
            </a:r>
            <a:r>
              <a:rPr lang="en-US" sz="3600" b="1" dirty="0">
                <a:latin typeface="SumeshwariMJ" pitchFamily="2" charset="0"/>
                <a:ea typeface="Times New Roman"/>
                <a:cs typeface="SumeshwariMJ" pitchFamily="2" charset="0"/>
              </a:rPr>
              <a:t>|</a:t>
            </a:r>
            <a:endParaRPr lang="en-US" dirty="0">
              <a:latin typeface="SumeshwariMJ" pitchFamily="2" charset="0"/>
              <a:ea typeface="Times New Roman"/>
              <a:cs typeface="SumeshwariMJ" pitchFamily="2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u="sng" dirty="0" err="1">
                <a:latin typeface="SumeshwariMJ" pitchFamily="2" charset="0"/>
                <a:ea typeface="Times New Roman"/>
                <a:cs typeface="SumeshwariMJ" pitchFamily="2" charset="0"/>
              </a:rPr>
              <a:t>D‡Ïk</a:t>
            </a:r>
            <a:r>
              <a:rPr lang="en-US" b="1" u="sng" dirty="0">
                <a:latin typeface="SumeshwariMJ" pitchFamily="2" charset="0"/>
                <a:ea typeface="Times New Roman"/>
                <a:cs typeface="SumeshwariMJ" pitchFamily="2" charset="0"/>
              </a:rPr>
              <a:t>¨</a:t>
            </a:r>
            <a:r>
              <a:rPr lang="en-US" b="1" dirty="0">
                <a:latin typeface="SumeshwariMJ" pitchFamily="2" charset="0"/>
                <a:ea typeface="Times New Roman"/>
                <a:cs typeface="SumeshwariMJ" pitchFamily="2" charset="0"/>
              </a:rPr>
              <a:t> t  </a:t>
            </a:r>
            <a:endParaRPr lang="en-US" sz="2000" dirty="0">
              <a:latin typeface="SumeshwariMJ" pitchFamily="2" charset="0"/>
              <a:ea typeface="Times New Roman"/>
              <a:cs typeface="SumeshwariMJ" pitchFamily="2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b="1" u="sng" dirty="0" err="1">
                <a:latin typeface="SumeshwariMJ" pitchFamily="2" charset="0"/>
                <a:ea typeface="Times New Roman"/>
                <a:cs typeface="SumeshwariMJ" pitchFamily="2" charset="0"/>
              </a:rPr>
              <a:t>weeiY</a:t>
            </a:r>
            <a:r>
              <a:rPr lang="en-US" b="1" dirty="0" err="1">
                <a:latin typeface="SumeshwariMJ" pitchFamily="2" charset="0"/>
                <a:ea typeface="Times New Roman"/>
                <a:cs typeface="SumeshwariMJ" pitchFamily="2" charset="0"/>
              </a:rPr>
              <a:t>t</a:t>
            </a:r>
            <a:endParaRPr lang="en-US" sz="2000" dirty="0">
              <a:latin typeface="SumeshwariMJ" pitchFamily="2" charset="0"/>
              <a:ea typeface="Times New Roman"/>
              <a:cs typeface="SumeshwariMJ" pitchFamily="2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b="1" u="sng" dirty="0" err="1">
                <a:latin typeface="SumeshwariMJ" pitchFamily="2" charset="0"/>
                <a:ea typeface="Times New Roman"/>
                <a:cs typeface="SumeshwariMJ" pitchFamily="2" charset="0"/>
              </a:rPr>
              <a:t>m~Î</a:t>
            </a:r>
            <a:r>
              <a:rPr lang="en-US" b="1" u="sng" dirty="0">
                <a:latin typeface="SumeshwariMJ" pitchFamily="2" charset="0"/>
                <a:ea typeface="Times New Roman"/>
                <a:cs typeface="SumeshwariMJ" pitchFamily="2" charset="0"/>
              </a:rPr>
              <a:t> t-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3000" b="1" u="sng" dirty="0">
              <a:latin typeface="SutonnyMJ"/>
              <a:ea typeface="Times New Roman"/>
              <a:cs typeface="Times New Roman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3000" b="1" u="sng" dirty="0">
              <a:latin typeface="SutonnyMJ"/>
              <a:ea typeface="Times New Roman"/>
              <a:cs typeface="Times New Roman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3000" b="1" u="sng" dirty="0">
              <a:latin typeface="SutonnyMJ"/>
              <a:ea typeface="Times New Roman"/>
              <a:cs typeface="Times New Roman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3000" b="1" u="sng" dirty="0">
              <a:latin typeface="SutonnyMJ"/>
              <a:ea typeface="Times New Roman"/>
              <a:cs typeface="Times New Roman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3000" b="1" u="sng" dirty="0">
              <a:latin typeface="SutonnyMJ"/>
              <a:ea typeface="Times New Roman"/>
              <a:cs typeface="Times New Roman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3000" b="1" u="sng" dirty="0">
              <a:latin typeface="SutonnyMJ"/>
              <a:ea typeface="Times New Roman"/>
              <a:cs typeface="Times New Roman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3000" b="1" u="sng" dirty="0">
              <a:latin typeface="SutonnyMJ"/>
              <a:ea typeface="Times New Roman"/>
              <a:cs typeface="Times New Roman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3000" b="1" u="sng" dirty="0">
              <a:latin typeface="SutonnyMJ"/>
              <a:ea typeface="Times New Roman"/>
              <a:cs typeface="Times New Roman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3000" b="1" u="sng" dirty="0">
              <a:latin typeface="SutonnyMJ"/>
              <a:ea typeface="Times New Roman"/>
              <a:cs typeface="Times New Roman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4267200"/>
            <a:ext cx="684053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8160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610600" cy="715962"/>
          </a:xfrm>
        </p:spPr>
        <p:txBody>
          <a:bodyPr>
            <a:norm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GKwU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GK †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dR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UªvÝdigv‡ii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‡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cvjvwiwU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cix¶v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KiY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|</a:t>
            </a:r>
            <a:endParaRPr lang="en-US" sz="2800" dirty="0">
              <a:effectLst/>
              <a:latin typeface="SumeshwariMJ" pitchFamily="2" charset="0"/>
              <a:ea typeface="Times New Roman"/>
              <a:cs typeface="Sumeshwari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5952"/>
            <a:ext cx="9144000" cy="4983163"/>
          </a:xfrm>
        </p:spPr>
        <p:txBody>
          <a:bodyPr>
            <a:normAutofit fontScale="40000" lnSpcReduction="20000"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8000" b="1" u="sng" dirty="0" err="1">
                <a:latin typeface="SumeshwariMJ" pitchFamily="2" charset="0"/>
                <a:ea typeface="Times New Roman"/>
                <a:cs typeface="SumeshwariMJ" pitchFamily="2" charset="0"/>
              </a:rPr>
              <a:t>cÖ‡qvRbxq</a:t>
            </a:r>
            <a:r>
              <a:rPr lang="en-US" sz="8000" b="1" u="sng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8000" b="1" u="sng" dirty="0" err="1">
                <a:latin typeface="SumeshwariMJ" pitchFamily="2" charset="0"/>
                <a:ea typeface="Times New Roman"/>
                <a:cs typeface="SumeshwariMJ" pitchFamily="2" charset="0"/>
              </a:rPr>
              <a:t>hš¿cvwZ</a:t>
            </a:r>
            <a:r>
              <a:rPr lang="en-US" sz="8000" b="1" u="sng" dirty="0">
                <a:latin typeface="SumeshwariMJ" pitchFamily="2" charset="0"/>
                <a:ea typeface="Times New Roman"/>
                <a:cs typeface="SumeshwariMJ" pitchFamily="2" charset="0"/>
              </a:rPr>
              <a:t> I </a:t>
            </a:r>
            <a:r>
              <a:rPr lang="en-US" sz="8000" b="1" u="sng" dirty="0" err="1">
                <a:latin typeface="SumeshwariMJ" pitchFamily="2" charset="0"/>
                <a:ea typeface="Times New Roman"/>
                <a:cs typeface="SumeshwariMJ" pitchFamily="2" charset="0"/>
              </a:rPr>
              <a:t>gvjvgvj</a:t>
            </a:r>
            <a:r>
              <a:rPr lang="en-US" sz="8000" b="1" dirty="0">
                <a:latin typeface="SumeshwariMJ" pitchFamily="2" charset="0"/>
                <a:ea typeface="Times New Roman"/>
                <a:cs typeface="SumeshwariMJ" pitchFamily="2" charset="0"/>
              </a:rPr>
              <a:t> t</a:t>
            </a:r>
            <a:endParaRPr lang="en-US" sz="8000" dirty="0">
              <a:latin typeface="SumeshwariMJ" pitchFamily="2" charset="0"/>
              <a:ea typeface="Times New Roman"/>
              <a:cs typeface="SumeshwariMJ" pitchFamily="2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0" b="1" dirty="0">
                <a:latin typeface="SutonnyMJ"/>
                <a:ea typeface="Times New Roman"/>
                <a:cs typeface="Times New Roman"/>
              </a:rPr>
              <a:t>1. GK †</a:t>
            </a:r>
            <a:r>
              <a:rPr lang="en-US" sz="8000" b="1" dirty="0" err="1">
                <a:latin typeface="SutonnyMJ"/>
                <a:ea typeface="Times New Roman"/>
                <a:cs typeface="Times New Roman"/>
              </a:rPr>
              <a:t>dR</a:t>
            </a:r>
            <a:r>
              <a:rPr lang="en-US" sz="80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8000" b="1" dirty="0" err="1">
                <a:latin typeface="SutonnyMJ"/>
                <a:ea typeface="Times New Roman"/>
                <a:cs typeface="Times New Roman"/>
              </a:rPr>
              <a:t>UªvÝdigvi</a:t>
            </a:r>
            <a:r>
              <a:rPr lang="en-US" sz="8000" b="1" dirty="0">
                <a:latin typeface="SutonnyMJ"/>
                <a:ea typeface="Times New Roman"/>
                <a:cs typeface="Times New Roman"/>
              </a:rPr>
              <a:t> 440/ 220†fvë, 50nvR©, .5†KwfG </a:t>
            </a:r>
            <a:r>
              <a:rPr lang="en-US" sz="8000" b="1" dirty="0" err="1">
                <a:latin typeface="SutonnyMJ"/>
                <a:ea typeface="Times New Roman"/>
                <a:cs typeface="Times New Roman"/>
              </a:rPr>
              <a:t>GKwU</a:t>
            </a:r>
            <a:r>
              <a:rPr lang="en-US" sz="8000" b="1" dirty="0">
                <a:latin typeface="SutonnyMJ"/>
                <a:ea typeface="Times New Roman"/>
                <a:cs typeface="Times New Roman"/>
              </a:rPr>
              <a:t> </a:t>
            </a:r>
            <a:endParaRPr lang="en-US" sz="8000" dirty="0"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0" b="1" dirty="0">
                <a:latin typeface="SutonnyMJ"/>
                <a:ea typeface="Times New Roman"/>
                <a:cs typeface="Times New Roman"/>
              </a:rPr>
              <a:t>2.  ‡</a:t>
            </a:r>
            <a:r>
              <a:rPr lang="en-US" sz="8000" b="1" dirty="0" err="1">
                <a:latin typeface="SutonnyMJ"/>
                <a:ea typeface="Times New Roman"/>
                <a:cs typeface="Times New Roman"/>
              </a:rPr>
              <a:t>fvëwgUvi</a:t>
            </a:r>
            <a:r>
              <a:rPr lang="en-US" sz="80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8000" b="1" dirty="0" err="1">
                <a:latin typeface="SutonnyMJ"/>
                <a:ea typeface="Times New Roman"/>
                <a:cs typeface="Times New Roman"/>
              </a:rPr>
              <a:t>Gwm</a:t>
            </a:r>
            <a:r>
              <a:rPr lang="en-US" sz="8000" b="1" dirty="0">
                <a:latin typeface="SutonnyMJ"/>
                <a:ea typeface="Times New Roman"/>
                <a:cs typeface="Times New Roman"/>
              </a:rPr>
              <a:t> (0- 300/150†fvt ) 2wU </a:t>
            </a:r>
            <a:endParaRPr lang="en-US" sz="8000" dirty="0"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0" b="1" dirty="0">
                <a:latin typeface="SutonnyMJ"/>
                <a:ea typeface="Times New Roman"/>
                <a:cs typeface="Times New Roman"/>
              </a:rPr>
              <a:t>3.  </a:t>
            </a:r>
            <a:r>
              <a:rPr lang="en-US" sz="8000" b="1" dirty="0" err="1">
                <a:latin typeface="SutonnyMJ"/>
                <a:ea typeface="Times New Roman"/>
                <a:cs typeface="Times New Roman"/>
              </a:rPr>
              <a:t>gvwëwgUvi</a:t>
            </a:r>
            <a:r>
              <a:rPr lang="en-US" sz="80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8000" b="1" dirty="0" err="1">
                <a:latin typeface="SutonnyMJ"/>
                <a:ea typeface="Times New Roman"/>
                <a:cs typeface="Times New Roman"/>
              </a:rPr>
              <a:t>ev</a:t>
            </a:r>
            <a:r>
              <a:rPr lang="en-US" sz="80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8000" b="1" dirty="0">
                <a:latin typeface="Times New Roman"/>
                <a:ea typeface="Times New Roman"/>
              </a:rPr>
              <a:t>AVO </a:t>
            </a:r>
            <a:r>
              <a:rPr lang="en-US" sz="8000" b="1" dirty="0" err="1">
                <a:latin typeface="SutonnyMJ"/>
                <a:ea typeface="Times New Roman"/>
                <a:cs typeface="Times New Roman"/>
              </a:rPr>
              <a:t>wgUvi</a:t>
            </a:r>
            <a:r>
              <a:rPr lang="en-US" sz="8000" b="1" dirty="0">
                <a:latin typeface="SutonnyMJ"/>
                <a:ea typeface="Times New Roman"/>
                <a:cs typeface="Times New Roman"/>
              </a:rPr>
              <a:t>  1wU   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0" b="1" dirty="0">
                <a:latin typeface="SutonnyMJ"/>
                <a:ea typeface="Times New Roman"/>
                <a:cs typeface="Times New Roman"/>
              </a:rPr>
              <a:t>4. </a:t>
            </a:r>
            <a:r>
              <a:rPr lang="en-US" sz="8000" b="1" dirty="0" err="1">
                <a:latin typeface="SutonnyMJ"/>
                <a:ea typeface="Times New Roman"/>
                <a:cs typeface="Times New Roman"/>
              </a:rPr>
              <a:t>B‡jKt</a:t>
            </a:r>
            <a:r>
              <a:rPr lang="en-US" sz="80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8000" b="1" dirty="0" err="1">
                <a:latin typeface="SutonnyMJ"/>
                <a:ea typeface="Times New Roman"/>
                <a:cs typeface="Times New Roman"/>
              </a:rPr>
              <a:t>bvBd</a:t>
            </a:r>
            <a:r>
              <a:rPr lang="en-US" sz="8000" b="1" dirty="0">
                <a:latin typeface="SutonnyMJ"/>
                <a:ea typeface="Times New Roman"/>
                <a:cs typeface="Times New Roman"/>
              </a:rPr>
              <a:t> 1wU                       5. Kw¤^‡</a:t>
            </a:r>
            <a:r>
              <a:rPr lang="en-US" sz="8000" b="1" dirty="0" err="1">
                <a:latin typeface="SutonnyMJ"/>
                <a:ea typeface="Times New Roman"/>
                <a:cs typeface="Times New Roman"/>
              </a:rPr>
              <a:t>bkb</a:t>
            </a:r>
            <a:r>
              <a:rPr lang="en-US" sz="80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8000" b="1" dirty="0" err="1">
                <a:latin typeface="SutonnyMJ"/>
                <a:ea typeface="Times New Roman"/>
                <a:cs typeface="Times New Roman"/>
              </a:rPr>
              <a:t>c­vqvm</a:t>
            </a:r>
            <a:r>
              <a:rPr lang="en-US" sz="8000" b="1" dirty="0">
                <a:latin typeface="SutonnyMJ"/>
                <a:ea typeface="Times New Roman"/>
                <a:cs typeface="Times New Roman"/>
              </a:rPr>
              <a:t>© 1wU      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0" b="1" dirty="0">
                <a:latin typeface="SutonnyMJ"/>
                <a:ea typeface="Times New Roman"/>
                <a:cs typeface="Times New Roman"/>
              </a:rPr>
              <a:t>6. †</a:t>
            </a:r>
            <a:r>
              <a:rPr lang="en-US" sz="8000" b="1" dirty="0" err="1">
                <a:latin typeface="SutonnyMJ"/>
                <a:ea typeface="Times New Roman"/>
                <a:cs typeface="Times New Roman"/>
              </a:rPr>
              <a:t>bvR</a:t>
            </a:r>
            <a:r>
              <a:rPr lang="en-US" sz="80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8000" b="1" dirty="0" err="1">
                <a:latin typeface="SutonnyMJ"/>
                <a:ea typeface="Times New Roman"/>
                <a:cs typeface="Times New Roman"/>
              </a:rPr>
              <a:t>c­vqvm</a:t>
            </a:r>
            <a:r>
              <a:rPr lang="en-US" sz="8000" b="1" dirty="0">
                <a:latin typeface="SutonnyMJ"/>
                <a:ea typeface="Times New Roman"/>
                <a:cs typeface="Times New Roman"/>
              </a:rPr>
              <a:t>© 1wU </a:t>
            </a:r>
            <a:endParaRPr lang="en-US" sz="8000" dirty="0"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0" b="1" dirty="0">
                <a:latin typeface="SutonnyMJ"/>
                <a:ea typeface="Times New Roman"/>
                <a:cs typeface="Times New Roman"/>
              </a:rPr>
              <a:t>7. ¯</a:t>
            </a:r>
            <a:r>
              <a:rPr lang="en-US" sz="8000" b="1" dirty="0" err="1">
                <a:latin typeface="SutonnyMJ"/>
                <a:ea typeface="Times New Roman"/>
                <a:cs typeface="Times New Roman"/>
              </a:rPr>
              <a:t>ŒWªvBfvi</a:t>
            </a:r>
            <a:r>
              <a:rPr lang="en-US" sz="8000" b="1" dirty="0">
                <a:latin typeface="SutonnyMJ"/>
                <a:ea typeface="Times New Roman"/>
                <a:cs typeface="Times New Roman"/>
              </a:rPr>
              <a:t> 1wU                           8. </a:t>
            </a:r>
            <a:r>
              <a:rPr lang="en-US" sz="8000" b="1" dirty="0" err="1">
                <a:latin typeface="SutonnyMJ"/>
                <a:ea typeface="Times New Roman"/>
                <a:cs typeface="Times New Roman"/>
              </a:rPr>
              <a:t>wbqb</a:t>
            </a:r>
            <a:r>
              <a:rPr lang="en-US" sz="8000" b="1" dirty="0">
                <a:latin typeface="SutonnyMJ"/>
                <a:ea typeface="Times New Roman"/>
                <a:cs typeface="Times New Roman"/>
              </a:rPr>
              <a:t> †</a:t>
            </a:r>
            <a:r>
              <a:rPr lang="en-US" sz="8000" b="1" dirty="0" err="1">
                <a:latin typeface="SutonnyMJ"/>
                <a:ea typeface="Times New Roman"/>
                <a:cs typeface="Times New Roman"/>
              </a:rPr>
              <a:t>Uóvi</a:t>
            </a:r>
            <a:r>
              <a:rPr lang="en-US" sz="8000" b="1" dirty="0">
                <a:latin typeface="SutonnyMJ"/>
                <a:ea typeface="Times New Roman"/>
                <a:cs typeface="Times New Roman"/>
              </a:rPr>
              <a:t> 1wU           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1" dirty="0">
                <a:latin typeface="SutonnyMJ"/>
                <a:ea typeface="Times New Roman"/>
                <a:cs typeface="Times New Roman"/>
              </a:rPr>
              <a:t>    </a:t>
            </a:r>
            <a:r>
              <a:rPr lang="en-US" sz="8000" b="1" dirty="0">
                <a:latin typeface="SutonnyMJ"/>
                <a:ea typeface="Times New Roman"/>
                <a:cs typeface="Times New Roman"/>
              </a:rPr>
              <a:t>9. </a:t>
            </a:r>
            <a:r>
              <a:rPr lang="en-US" sz="8000" b="1" dirty="0" err="1">
                <a:latin typeface="SutonnyMJ"/>
                <a:ea typeface="Times New Roman"/>
                <a:cs typeface="Times New Roman"/>
              </a:rPr>
              <a:t>Bbmy‡jwUs‡Uc</a:t>
            </a:r>
            <a:r>
              <a:rPr lang="en-US" sz="80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8000" b="1" dirty="0" err="1">
                <a:latin typeface="SutonnyMJ"/>
                <a:ea typeface="Times New Roman"/>
                <a:cs typeface="Times New Roman"/>
              </a:rPr>
              <a:t>cÖ‡qvRb</a:t>
            </a:r>
            <a:r>
              <a:rPr lang="en-US" sz="80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8000" b="1" dirty="0" err="1">
                <a:latin typeface="SutonnyMJ"/>
                <a:ea typeface="Times New Roman"/>
                <a:cs typeface="Times New Roman"/>
              </a:rPr>
              <a:t>gZ</a:t>
            </a:r>
            <a:endParaRPr lang="en-US" sz="8000" dirty="0"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0" b="1" dirty="0">
                <a:latin typeface="SutonnyMJ"/>
                <a:ea typeface="Times New Roman"/>
                <a:cs typeface="Times New Roman"/>
              </a:rPr>
              <a:t>10. </a:t>
            </a:r>
            <a:r>
              <a:rPr lang="en-US" sz="8000" b="1" dirty="0" err="1">
                <a:latin typeface="SutonnyMJ"/>
                <a:ea typeface="Times New Roman"/>
                <a:cs typeface="Times New Roman"/>
              </a:rPr>
              <a:t>Uzbwcb</a:t>
            </a:r>
            <a:r>
              <a:rPr lang="en-US" sz="80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8000" b="1" dirty="0" err="1">
                <a:latin typeface="SutonnyMJ"/>
                <a:ea typeface="Times New Roman"/>
                <a:cs typeface="Times New Roman"/>
              </a:rPr>
              <a:t>c­vM</a:t>
            </a:r>
            <a:r>
              <a:rPr lang="en-US" sz="8000" b="1" dirty="0">
                <a:latin typeface="SutonnyMJ"/>
                <a:ea typeface="Times New Roman"/>
                <a:cs typeface="Times New Roman"/>
              </a:rPr>
              <a:t> 5G¨vt 250 †</a:t>
            </a:r>
            <a:r>
              <a:rPr lang="en-US" sz="8000" b="1" dirty="0" err="1">
                <a:latin typeface="SutonnyMJ"/>
                <a:ea typeface="Times New Roman"/>
                <a:cs typeface="Times New Roman"/>
              </a:rPr>
              <a:t>fvt</a:t>
            </a:r>
            <a:r>
              <a:rPr lang="en-US" sz="8000" b="1" dirty="0">
                <a:latin typeface="SutonnyMJ"/>
                <a:ea typeface="Times New Roman"/>
                <a:cs typeface="Times New Roman"/>
              </a:rPr>
              <a:t> 1wU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0" b="1" dirty="0">
                <a:latin typeface="SutonnyMJ"/>
                <a:ea typeface="Times New Roman"/>
                <a:cs typeface="Times New Roman"/>
              </a:rPr>
              <a:t>11. </a:t>
            </a:r>
            <a:r>
              <a:rPr lang="en-US" sz="8000" b="1" dirty="0" err="1">
                <a:latin typeface="SutonnyMJ"/>
                <a:ea typeface="Times New Roman"/>
                <a:cs typeface="Times New Roman"/>
              </a:rPr>
              <a:t>mvc­vB</a:t>
            </a:r>
            <a:r>
              <a:rPr lang="en-US" sz="8000" b="1" dirty="0">
                <a:latin typeface="SutonnyMJ"/>
                <a:ea typeface="Times New Roman"/>
                <a:cs typeface="Times New Roman"/>
              </a:rPr>
              <a:t> †</a:t>
            </a:r>
            <a:r>
              <a:rPr lang="en-US" sz="8000" b="1" dirty="0" err="1">
                <a:latin typeface="SutonnyMJ"/>
                <a:ea typeface="Times New Roman"/>
                <a:cs typeface="Times New Roman"/>
              </a:rPr>
              <a:t>evW</a:t>
            </a:r>
            <a:r>
              <a:rPr lang="en-US" sz="8000" b="1" dirty="0">
                <a:latin typeface="SutonnyMJ"/>
                <a:ea typeface="Times New Roman"/>
                <a:cs typeface="Times New Roman"/>
              </a:rPr>
              <a:t>© </a:t>
            </a:r>
            <a:endParaRPr lang="en-US" sz="8000" dirty="0"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0" b="1" dirty="0">
                <a:latin typeface="SutonnyMJ"/>
                <a:ea typeface="Times New Roman"/>
                <a:cs typeface="Times New Roman"/>
              </a:rPr>
              <a:t>12. †</a:t>
            </a:r>
            <a:r>
              <a:rPr lang="en-US" sz="8000" b="1" dirty="0" err="1">
                <a:latin typeface="SutonnyMJ"/>
                <a:ea typeface="Times New Roman"/>
                <a:cs typeface="Times New Roman"/>
              </a:rPr>
              <a:t>d¬KwRej</a:t>
            </a:r>
            <a:r>
              <a:rPr lang="en-US" sz="80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8000" b="1" dirty="0" err="1">
                <a:latin typeface="SutonnyMJ"/>
                <a:ea typeface="Times New Roman"/>
                <a:cs typeface="Times New Roman"/>
              </a:rPr>
              <a:t>Iq¨vi</a:t>
            </a:r>
            <a:r>
              <a:rPr lang="en-US" sz="8000" b="1" dirty="0">
                <a:latin typeface="SutonnyMJ"/>
                <a:ea typeface="Times New Roman"/>
                <a:cs typeface="Times New Roman"/>
              </a:rPr>
              <a:t> 14/0.193 </a:t>
            </a:r>
            <a:r>
              <a:rPr lang="en-US" sz="8000" b="1" dirty="0" err="1">
                <a:latin typeface="SutonnyMJ"/>
                <a:ea typeface="Times New Roman"/>
                <a:cs typeface="Times New Roman"/>
              </a:rPr>
              <a:t>wgwgt</a:t>
            </a:r>
            <a:r>
              <a:rPr lang="en-US" sz="8000" b="1" dirty="0">
                <a:latin typeface="SutonnyMJ"/>
                <a:ea typeface="Times New Roman"/>
                <a:cs typeface="Times New Roman"/>
              </a:rPr>
              <a:t> 3wgUvi |</a:t>
            </a:r>
            <a:endParaRPr lang="en-US" sz="8000" dirty="0"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600" dirty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en-US" dirty="0"/>
              <a:t>    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68" y="3414710"/>
            <a:ext cx="95263" cy="2857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160" y="0"/>
            <a:ext cx="100584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9214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10600" cy="762000"/>
          </a:xfrm>
        </p:spPr>
        <p:txBody>
          <a:bodyPr>
            <a:norm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GKwU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GK †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dR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UªvÝdigv‡ii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‡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cvjvwiwU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cix¶v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latin typeface="SumeshwariMJ" pitchFamily="2" charset="0"/>
                <a:ea typeface="Times New Roman"/>
                <a:cs typeface="SumeshwariMJ" pitchFamily="2" charset="0"/>
              </a:rPr>
              <a:t>KiY</a:t>
            </a:r>
            <a:r>
              <a:rPr lang="en-US" sz="3200" b="1" dirty="0">
                <a:latin typeface="SumeshwariMJ" pitchFamily="2" charset="0"/>
                <a:ea typeface="Times New Roman"/>
                <a:cs typeface="SumeshwariMJ" pitchFamily="2" charset="0"/>
              </a:rPr>
              <a:t>|</a:t>
            </a:r>
            <a:endParaRPr lang="en-US" sz="2800" dirty="0">
              <a:effectLst/>
              <a:latin typeface="SumeshwariMJ" pitchFamily="2" charset="0"/>
              <a:ea typeface="Times New Roman"/>
              <a:cs typeface="Sumeshwari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b="1" u="sng" dirty="0" err="1">
                <a:latin typeface="SumeshwariMJ" pitchFamily="2" charset="0"/>
                <a:ea typeface="Times New Roman"/>
                <a:cs typeface="SumeshwariMJ" pitchFamily="2" charset="0"/>
              </a:rPr>
              <a:t>mvwK©U</a:t>
            </a:r>
            <a:r>
              <a:rPr lang="en-US" b="1" u="sng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b="1" u="sng" dirty="0" err="1">
                <a:latin typeface="SumeshwariMJ" pitchFamily="2" charset="0"/>
                <a:ea typeface="Times New Roman"/>
                <a:cs typeface="SumeshwariMJ" pitchFamily="2" charset="0"/>
              </a:rPr>
              <a:t>WvqvMÖvg</a:t>
            </a:r>
            <a:r>
              <a:rPr lang="en-US" b="1" dirty="0">
                <a:latin typeface="SumeshwariMJ" pitchFamily="2" charset="0"/>
                <a:ea typeface="Times New Roman"/>
                <a:cs typeface="SumeshwariMJ" pitchFamily="2" charset="0"/>
              </a:rPr>
              <a:t> t</a:t>
            </a:r>
            <a:endParaRPr lang="en-US" sz="1800" dirty="0">
              <a:latin typeface="SumeshwariMJ" pitchFamily="2" charset="0"/>
              <a:ea typeface="Times New Roman"/>
              <a:cs typeface="SumeshwariMJ" pitchFamily="2" charset="0"/>
            </a:endParaRPr>
          </a:p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"/>
            <a:ext cx="1143000" cy="10668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600200"/>
            <a:ext cx="4876800" cy="266699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3505659" cy="281940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572000"/>
            <a:ext cx="60198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9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10600" cy="762000"/>
          </a:xfrm>
        </p:spPr>
        <p:txBody>
          <a:bodyPr>
            <a:normAutofit/>
          </a:bodyPr>
          <a:lstStyle/>
          <a:p>
            <a:pPr marL="0" marR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/>
            </a:r>
            <a:br>
              <a:rPr lang="en-US" sz="3200" b="1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</a:br>
            <a:r>
              <a:rPr lang="en-US" sz="3200" b="1" dirty="0">
                <a:solidFill>
                  <a:srgbClr val="000000"/>
                </a:solidFill>
                <a:latin typeface="Arial"/>
                <a:ea typeface="Times New Roman"/>
                <a:hlinkClick r:id="rId3"/>
              </a:rPr>
              <a:t> </a:t>
            </a:r>
            <a:endParaRPr lang="en-US" sz="1400" dirty="0">
              <a:effectLst/>
              <a:latin typeface="Times New Roman"/>
              <a:ea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u="sng" dirty="0" err="1">
                <a:latin typeface="BrahmaputraMJ" pitchFamily="2" charset="0"/>
                <a:ea typeface="Times New Roman"/>
                <a:cs typeface="RinkiySushreeMJ" pitchFamily="2" charset="0"/>
              </a:rPr>
              <a:t>mvwK©U</a:t>
            </a:r>
            <a:r>
              <a:rPr lang="en-US" u="sng" dirty="0">
                <a:latin typeface="BrahmaputraMJ" pitchFamily="2" charset="0"/>
                <a:ea typeface="Times New Roman"/>
                <a:cs typeface="RinkiySushreeMJ" pitchFamily="2" charset="0"/>
              </a:rPr>
              <a:t> </a:t>
            </a:r>
            <a:r>
              <a:rPr lang="en-US" u="sng" dirty="0" err="1">
                <a:latin typeface="BrahmaputraMJ" pitchFamily="2" charset="0"/>
                <a:ea typeface="Times New Roman"/>
                <a:cs typeface="RinkiySushreeMJ" pitchFamily="2" charset="0"/>
              </a:rPr>
              <a:t>WvqvMÖvg</a:t>
            </a:r>
            <a:r>
              <a:rPr lang="en-US" dirty="0">
                <a:latin typeface="BrahmaputraMJ" pitchFamily="2" charset="0"/>
                <a:ea typeface="Times New Roman"/>
                <a:cs typeface="RinkiySushreeMJ" pitchFamily="2" charset="0"/>
              </a:rPr>
              <a:t> </a:t>
            </a:r>
            <a:r>
              <a:rPr lang="en-US" dirty="0">
                <a:latin typeface="BrahmaputraMJ" pitchFamily="2" charset="0"/>
                <a:ea typeface="Times New Roman"/>
                <a:cs typeface="Times New Roman"/>
              </a:rPr>
              <a:t>t</a:t>
            </a:r>
            <a:endParaRPr lang="en-US" sz="1800" dirty="0">
              <a:latin typeface="BrahmaputraMJ" pitchFamily="2" charset="0"/>
              <a:ea typeface="Times New Roman"/>
            </a:endParaRPr>
          </a:p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"/>
            <a:ext cx="1143000" cy="1066800"/>
          </a:xfrm>
          <a:prstGeom prst="rect">
            <a:avLst/>
          </a:prstGeom>
        </p:spPr>
      </p:pic>
      <p:pic>
        <p:nvPicPr>
          <p:cNvPr id="1027" name="Picture 3" descr="F:\SPG Power Point Presentation\AC Machine-1 6761\AC Machine-1 Practical CKT\AC MA-8jp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2"/>
            <a:ext cx="7696200" cy="380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8573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10600" cy="762000"/>
          </a:xfrm>
        </p:spPr>
        <p:txBody>
          <a:bodyPr>
            <a:normAutofit/>
          </a:bodyPr>
          <a:lstStyle/>
          <a:p>
            <a:pPr marL="0" marR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/>
            </a:r>
            <a:br>
              <a:rPr lang="en-US" sz="3200" b="1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</a:br>
            <a:r>
              <a:rPr lang="en-US" sz="3200" b="1" dirty="0">
                <a:solidFill>
                  <a:srgbClr val="000000"/>
                </a:solidFill>
                <a:latin typeface="Arial"/>
                <a:ea typeface="Times New Roman"/>
                <a:hlinkClick r:id="rId3"/>
              </a:rPr>
              <a:t> </a:t>
            </a:r>
            <a:endParaRPr lang="en-US" sz="1400" dirty="0">
              <a:effectLst/>
              <a:latin typeface="Times New Roman"/>
              <a:ea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u="sng" dirty="0" err="1">
                <a:latin typeface="BrahmaputraMJ" pitchFamily="2" charset="0"/>
                <a:ea typeface="Times New Roman"/>
                <a:cs typeface="RinkiySushreeMJ" pitchFamily="2" charset="0"/>
              </a:rPr>
              <a:t>mvwK©U</a:t>
            </a:r>
            <a:r>
              <a:rPr lang="en-US" u="sng" dirty="0">
                <a:latin typeface="BrahmaputraMJ" pitchFamily="2" charset="0"/>
                <a:ea typeface="Times New Roman"/>
                <a:cs typeface="RinkiySushreeMJ" pitchFamily="2" charset="0"/>
              </a:rPr>
              <a:t> </a:t>
            </a:r>
            <a:r>
              <a:rPr lang="en-US" u="sng" dirty="0" err="1">
                <a:latin typeface="BrahmaputraMJ" pitchFamily="2" charset="0"/>
                <a:ea typeface="Times New Roman"/>
                <a:cs typeface="RinkiySushreeMJ" pitchFamily="2" charset="0"/>
              </a:rPr>
              <a:t>WvqvMÖvg</a:t>
            </a:r>
            <a:r>
              <a:rPr lang="en-US" dirty="0">
                <a:latin typeface="BrahmaputraMJ" pitchFamily="2" charset="0"/>
                <a:ea typeface="Times New Roman"/>
                <a:cs typeface="RinkiySushreeMJ" pitchFamily="2" charset="0"/>
              </a:rPr>
              <a:t> </a:t>
            </a:r>
            <a:r>
              <a:rPr lang="en-US" dirty="0">
                <a:latin typeface="BrahmaputraMJ" pitchFamily="2" charset="0"/>
                <a:ea typeface="Times New Roman"/>
                <a:cs typeface="Times New Roman"/>
              </a:rPr>
              <a:t>t</a:t>
            </a:r>
            <a:endParaRPr lang="en-US" sz="1800" dirty="0">
              <a:latin typeface="BrahmaputraMJ" pitchFamily="2" charset="0"/>
              <a:ea typeface="Times New Roman"/>
            </a:endParaRPr>
          </a:p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"/>
            <a:ext cx="1143000" cy="1131886"/>
          </a:xfrm>
          <a:prstGeom prst="rect">
            <a:avLst/>
          </a:prstGeom>
        </p:spPr>
      </p:pic>
      <p:pic>
        <p:nvPicPr>
          <p:cNvPr id="1026" name="Picture 2" descr="D:\Users\Admin\Desktop\figure-1-polarity-Illustrated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95450"/>
            <a:ext cx="78486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1899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2667000" y="76200"/>
            <a:ext cx="3657600" cy="579438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FFFF"/>
                </a:solidFill>
                <a:latin typeface="Agate" pitchFamily="2" charset="0"/>
              </a:rPr>
              <a:t>Additive Polarity</a:t>
            </a:r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152400" y="685800"/>
            <a:ext cx="8305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FF3300"/>
                </a:solidFill>
                <a:latin typeface="Agency FB" pitchFamily="34" charset="0"/>
              </a:rPr>
              <a:t>Connections for such a polarity are shown in Fig.32.62(b).</a:t>
            </a:r>
          </a:p>
        </p:txBody>
      </p:sp>
      <p:pic>
        <p:nvPicPr>
          <p:cNvPr id="1607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3962400"/>
            <a:ext cx="2876550" cy="2790825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7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5" y="3962400"/>
            <a:ext cx="2428875" cy="28194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937" name="Picture 1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962400"/>
            <a:ext cx="2590800" cy="2809875"/>
          </a:xfrm>
          <a:prstGeom prst="rect">
            <a:avLst/>
          </a:prstGeom>
          <a:solidFill>
            <a:srgbClr val="CC99FF"/>
          </a:solidFill>
        </p:spPr>
      </p:pic>
      <p:sp>
        <p:nvSpPr>
          <p:cNvPr id="160938" name="Text Box 170"/>
          <p:cNvSpPr txBox="1">
            <a:spLocks noChangeArrowheads="1"/>
          </p:cNvSpPr>
          <p:nvPr/>
        </p:nvSpPr>
        <p:spPr bwMode="auto">
          <a:xfrm>
            <a:off x="0" y="1368195"/>
            <a:ext cx="8763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336600"/>
                </a:solidFill>
                <a:latin typeface="Agate" pitchFamily="2" charset="0"/>
              </a:rPr>
              <a:t>The circuit is re-drawn in Fig.32.62(c) showing common terminal at the bottom.</a:t>
            </a:r>
          </a:p>
        </p:txBody>
      </p:sp>
      <p:sp>
        <p:nvSpPr>
          <p:cNvPr id="160939" name="Text Box 171"/>
          <p:cNvSpPr txBox="1">
            <a:spLocks noChangeArrowheads="1"/>
          </p:cNvSpPr>
          <p:nvPr/>
        </p:nvSpPr>
        <p:spPr bwMode="auto">
          <a:xfrm>
            <a:off x="152400" y="2287588"/>
            <a:ext cx="88392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>
                <a:solidFill>
                  <a:srgbClr val="FF3300"/>
                </a:solidFill>
                <a:latin typeface="Agency FB" pitchFamily="34" charset="0"/>
              </a:rPr>
              <a:t>Because of additive polarity, V</a:t>
            </a:r>
            <a:r>
              <a:rPr lang="en-US" sz="2800" b="1" i="1" baseline="-25000" dirty="0">
                <a:solidFill>
                  <a:srgbClr val="FF3300"/>
                </a:solidFill>
                <a:latin typeface="Agency FB" pitchFamily="34" charset="0"/>
              </a:rPr>
              <a:t>2</a:t>
            </a:r>
            <a:r>
              <a:rPr lang="en-US" sz="2800" b="1" i="1" dirty="0">
                <a:solidFill>
                  <a:srgbClr val="FF3300"/>
                </a:solidFill>
                <a:latin typeface="Agency FB" pitchFamily="34" charset="0"/>
              </a:rPr>
              <a:t>=2400+240=2640 V and V</a:t>
            </a:r>
            <a:r>
              <a:rPr lang="en-US" sz="2800" b="1" i="1" baseline="-25000" dirty="0">
                <a:solidFill>
                  <a:srgbClr val="FF3300"/>
                </a:solidFill>
                <a:latin typeface="Agency FB" pitchFamily="34" charset="0"/>
              </a:rPr>
              <a:t>1</a:t>
            </a:r>
            <a:r>
              <a:rPr lang="en-US" sz="2800" b="1" i="1" dirty="0">
                <a:solidFill>
                  <a:srgbClr val="FF3300"/>
                </a:solidFill>
                <a:latin typeface="Agency FB" pitchFamily="34" charset="0"/>
              </a:rPr>
              <a:t> is 2400 V.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>
                <a:solidFill>
                  <a:srgbClr val="336600"/>
                </a:solidFill>
                <a:latin typeface="Agency FB" pitchFamily="34" charset="0"/>
              </a:rPr>
              <a:t>As shown in Fig. 32.62(d), common current flows towards the common terminal. The transformer acts as a step-up transformer.</a:t>
            </a:r>
          </a:p>
        </p:txBody>
      </p:sp>
    </p:spTree>
    <p:extLst>
      <p:ext uri="{BB962C8B-B14F-4D97-AF65-F5344CB8AC3E}">
        <p14:creationId xmlns:p14="http://schemas.microsoft.com/office/powerpoint/2010/main" val="15102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6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60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6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60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60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60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3" grpId="0"/>
      <p:bldP spid="160938" grpId="0"/>
      <p:bldP spid="1609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949" name="Picture 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4105275"/>
            <a:ext cx="1962150" cy="2676525"/>
          </a:xfrm>
          <a:prstGeom prst="rect">
            <a:avLst/>
          </a:prstGeom>
          <a:solidFill>
            <a:srgbClr val="CC99FF"/>
          </a:solidFill>
        </p:spPr>
      </p:pic>
      <p:pic>
        <p:nvPicPr>
          <p:cNvPr id="161950" name="Picture 1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3971925"/>
            <a:ext cx="2428875" cy="2733675"/>
          </a:xfrm>
          <a:prstGeom prst="rect">
            <a:avLst/>
          </a:prstGeom>
          <a:solidFill>
            <a:srgbClr val="FFCC99"/>
          </a:solidFill>
        </p:spPr>
      </p:pic>
      <p:pic>
        <p:nvPicPr>
          <p:cNvPr id="161951" name="Picture 1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971925"/>
            <a:ext cx="2590800" cy="2809875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161952" name="Text Box 160"/>
          <p:cNvSpPr txBox="1">
            <a:spLocks noChangeArrowheads="1"/>
          </p:cNvSpPr>
          <p:nvPr/>
        </p:nvSpPr>
        <p:spPr bwMode="auto">
          <a:xfrm>
            <a:off x="2514600" y="152400"/>
            <a:ext cx="4267200" cy="523220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FF"/>
                </a:solidFill>
                <a:latin typeface="Aero" pitchFamily="2" charset="0"/>
              </a:rPr>
              <a:t>Subtracting Polarity</a:t>
            </a:r>
          </a:p>
        </p:txBody>
      </p:sp>
      <p:sp>
        <p:nvSpPr>
          <p:cNvPr id="161953" name="Text Box 161"/>
          <p:cNvSpPr txBox="1">
            <a:spLocks noChangeArrowheads="1"/>
          </p:cNvSpPr>
          <p:nvPr/>
        </p:nvSpPr>
        <p:spPr bwMode="auto">
          <a:xfrm>
            <a:off x="228600" y="685800"/>
            <a:ext cx="7772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dirty="0">
                <a:solidFill>
                  <a:srgbClr val="FF3399"/>
                </a:solidFill>
                <a:latin typeface="Agency FB" pitchFamily="34" charset="0"/>
              </a:rPr>
              <a:t>Such a connection is shown in </a:t>
            </a:r>
            <a:r>
              <a:rPr lang="en-US" sz="3600" b="1" dirty="0">
                <a:solidFill>
                  <a:srgbClr val="FF3399"/>
                </a:solidFill>
                <a:latin typeface="Agency FB" pitchFamily="34" charset="0"/>
              </a:rPr>
              <a:t>Fig. </a:t>
            </a:r>
            <a:r>
              <a:rPr lang="en-US" sz="2800" b="1" dirty="0">
                <a:solidFill>
                  <a:srgbClr val="FF3399"/>
                </a:solidFill>
                <a:latin typeface="Agency FB" pitchFamily="34" charset="0"/>
              </a:rPr>
              <a:t>32.63</a:t>
            </a:r>
            <a:r>
              <a:rPr lang="en-US" sz="3600" dirty="0">
                <a:solidFill>
                  <a:srgbClr val="FF3399"/>
                </a:solidFill>
                <a:latin typeface="Agency FB" pitchFamily="34" charset="0"/>
              </a:rPr>
              <a:t>(a).</a:t>
            </a:r>
          </a:p>
        </p:txBody>
      </p:sp>
      <p:sp>
        <p:nvSpPr>
          <p:cNvPr id="161954" name="Text Box 162"/>
          <p:cNvSpPr txBox="1">
            <a:spLocks noChangeArrowheads="1"/>
          </p:cNvSpPr>
          <p:nvPr/>
        </p:nvSpPr>
        <p:spPr bwMode="auto">
          <a:xfrm>
            <a:off x="152400" y="1387475"/>
            <a:ext cx="8686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>
                <a:solidFill>
                  <a:srgbClr val="336600"/>
                </a:solidFill>
                <a:latin typeface="Agency FB" pitchFamily="34" charset="0"/>
              </a:rPr>
              <a:t>The circuit has been re-drawn with common polarity at top in Fig. 32.63(b) and in Fig. 32.63(c).</a:t>
            </a:r>
          </a:p>
        </p:txBody>
      </p:sp>
      <p:sp>
        <p:nvSpPr>
          <p:cNvPr id="161955" name="Text Box 163"/>
          <p:cNvSpPr txBox="1">
            <a:spLocks noChangeArrowheads="1"/>
          </p:cNvSpPr>
          <p:nvPr/>
        </p:nvSpPr>
        <p:spPr bwMode="auto">
          <a:xfrm>
            <a:off x="228600" y="2333625"/>
            <a:ext cx="86106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>
                <a:solidFill>
                  <a:srgbClr val="FF3300"/>
                </a:solidFill>
                <a:latin typeface="Agency FB" pitchFamily="34" charset="0"/>
              </a:rPr>
              <a:t>In this case, the transformer acts as a step-down auto-transformer.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>
                <a:solidFill>
                  <a:srgbClr val="336600"/>
                </a:solidFill>
                <a:latin typeface="Agency FB" pitchFamily="34" charset="0"/>
              </a:rPr>
              <a:t>The common current flows away from the common terminal.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>
                <a:solidFill>
                  <a:srgbClr val="FF3300"/>
                </a:solidFill>
                <a:latin typeface="Agency FB" pitchFamily="34" charset="0"/>
              </a:rPr>
              <a:t>Here V</a:t>
            </a:r>
            <a:r>
              <a:rPr lang="en-US" sz="2800" b="1" i="1" baseline="-25000" dirty="0">
                <a:solidFill>
                  <a:srgbClr val="FF3300"/>
                </a:solidFill>
                <a:latin typeface="Agency FB" pitchFamily="34" charset="0"/>
              </a:rPr>
              <a:t>2</a:t>
            </a:r>
            <a:r>
              <a:rPr lang="en-US" sz="2800" b="1" i="1" dirty="0">
                <a:solidFill>
                  <a:srgbClr val="FF3300"/>
                </a:solidFill>
                <a:latin typeface="Agency FB" pitchFamily="34" charset="0"/>
              </a:rPr>
              <a:t>= 2400-240= 2160 V.</a:t>
            </a:r>
          </a:p>
        </p:txBody>
      </p:sp>
    </p:spTree>
    <p:extLst>
      <p:ext uri="{BB962C8B-B14F-4D97-AF65-F5344CB8AC3E}">
        <p14:creationId xmlns:p14="http://schemas.microsoft.com/office/powerpoint/2010/main" val="39662817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1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61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61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61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61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6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6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61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953" grpId="0"/>
      <p:bldP spid="161954" grpId="0"/>
      <p:bldP spid="16195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646</Words>
  <Application>Microsoft Office PowerPoint</Application>
  <PresentationFormat>On-screen Show (4:3)</PresentationFormat>
  <Paragraphs>97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34" baseType="lpstr">
      <vt:lpstr>Aero</vt:lpstr>
      <vt:lpstr>Agate</vt:lpstr>
      <vt:lpstr>Agency FB</vt:lpstr>
      <vt:lpstr>Algerian</vt:lpstr>
      <vt:lpstr>Arial</vt:lpstr>
      <vt:lpstr>BrahmaputraMJ</vt:lpstr>
      <vt:lpstr>Calibri</vt:lpstr>
      <vt:lpstr>RinkiySushreeMJ</vt:lpstr>
      <vt:lpstr>SumeshwariMJ</vt:lpstr>
      <vt:lpstr>SutonnyMJ</vt:lpstr>
      <vt:lpstr>Symbol</vt:lpstr>
      <vt:lpstr>Times New Roman</vt:lpstr>
      <vt:lpstr>Vrinda</vt:lpstr>
      <vt:lpstr>Office Theme</vt:lpstr>
      <vt:lpstr>2_Office Theme</vt:lpstr>
      <vt:lpstr>3_Office Theme</vt:lpstr>
      <vt:lpstr>4_Office Theme</vt:lpstr>
      <vt:lpstr>6_Default Design</vt:lpstr>
      <vt:lpstr>PowerPoint Presentation</vt:lpstr>
      <vt:lpstr> Jessore Polytechnic Institute </vt:lpstr>
      <vt:lpstr>Gwm †gwkbm&amp; Ñ 1 (welq †KvW- 66761) Re bs 05                                                      Zvs:.......</vt:lpstr>
      <vt:lpstr>GKwU GK †dR UªvÝdigv‡ii ‡cvjvwiwU cix¶v KiY|</vt:lpstr>
      <vt:lpstr>GKwU GK †dR UªvÝdigv‡ii ‡cvjvwiwU cix¶v KiY|</vt:lpstr>
      <vt:lpstr>  </vt:lpstr>
      <vt:lpstr>  </vt:lpstr>
      <vt:lpstr>PowerPoint Presentation</vt:lpstr>
      <vt:lpstr>PowerPoint Presentation</vt:lpstr>
      <vt:lpstr>GKwU GK †dR UªvÝdigv‡ii ‡cvjvwiwU cix¶v KiY|</vt:lpstr>
      <vt:lpstr>GKwU GK †dR UªvÝdigv‡ii ‡cvjvwiwU cix¶v KiY|</vt:lpstr>
      <vt:lpstr>GKwU GK †dR UªvÝdigv‡ii ‡cvjvwiwU cix¶v KiY|</vt:lpstr>
      <vt:lpstr>GKwU GK †dR UªvÝdigv‡ii ‡cvjvwiwU cix¶v KiY|</vt:lpstr>
      <vt:lpstr>QUESTION SESSION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ASUS</cp:lastModifiedBy>
  <cp:revision>91</cp:revision>
  <dcterms:created xsi:type="dcterms:W3CDTF">2014-02-21T17:02:04Z</dcterms:created>
  <dcterms:modified xsi:type="dcterms:W3CDTF">2020-06-23T12:18:46Z</dcterms:modified>
</cp:coreProperties>
</file>