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11" r:id="rId2"/>
    <p:sldId id="271" r:id="rId3"/>
    <p:sldId id="274" r:id="rId4"/>
    <p:sldId id="296" r:id="rId5"/>
    <p:sldId id="305" r:id="rId6"/>
    <p:sldId id="306" r:id="rId7"/>
    <p:sldId id="308" r:id="rId8"/>
    <p:sldId id="309" r:id="rId9"/>
    <p:sldId id="310" r:id="rId10"/>
    <p:sldId id="298" r:id="rId11"/>
    <p:sldId id="299" r:id="rId12"/>
    <p:sldId id="300" r:id="rId13"/>
    <p:sldId id="301" r:id="rId14"/>
    <p:sldId id="312" r:id="rId15"/>
    <p:sldId id="284" r:id="rId16"/>
    <p:sldId id="29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94A52-2867-486F-92C8-ED1A40468DBB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8E8FB-E83A-433D-8748-A728661E0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2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8E8FB-E83A-433D-8748-A728661E0D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40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8E8FB-E83A-433D-8748-A728661E0D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43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88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1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5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4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8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3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2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0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12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65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0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77110-AA85-493E-881A-D43973DE09A4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FD015-EBC1-4E81-A0D1-A6DF7B91C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2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6.jpg"/><Relationship Id="rId4" Type="http://schemas.microsoft.com/office/2007/relationships/hdphoto" Target="../media/hdphoto1.wdp"/><Relationship Id="rId9" Type="http://schemas.openxmlformats.org/officeDocument/2006/relationships/image" Target="../media/image5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mp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tmp"/><Relationship Id="rId5" Type="http://schemas.openxmlformats.org/officeDocument/2006/relationships/image" Target="../media/image22.tmp"/><Relationship Id="rId4" Type="http://schemas.openxmlformats.org/officeDocument/2006/relationships/image" Target="../media/image21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80" y="5828264"/>
            <a:ext cx="8948520" cy="877335"/>
          </a:xfrm>
        </p:spPr>
        <p:txBody>
          <a:bodyPr>
            <a:normAutofit fontScale="25000" lnSpcReduction="20000"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bn-BD" sz="9600" dirty="0">
                <a:solidFill>
                  <a:srgbClr val="FF0000"/>
                </a:solidFill>
                <a:latin typeface="BrahmaputraMJ" pitchFamily="2" charset="0"/>
              </a:rPr>
              <a:t>স্বাগতম</a:t>
            </a:r>
            <a:endParaRPr lang="en-US" sz="9600" dirty="0">
              <a:solidFill>
                <a:schemeClr val="bg1"/>
              </a:solidFill>
              <a:latin typeface="BrahmaputraMJ" pitchFamily="2" charset="0"/>
            </a:endParaRPr>
          </a:p>
          <a:p>
            <a:r>
              <a:rPr lang="en-US" sz="9600" dirty="0">
                <a:solidFill>
                  <a:schemeClr val="bg1"/>
                </a:solidFill>
                <a:latin typeface="Algerian" panose="04020705040A02060702" pitchFamily="82" charset="0"/>
              </a:rPr>
              <a:t>WELCOME</a:t>
            </a:r>
            <a:br>
              <a:rPr lang="en-US" sz="96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endParaRPr lang="en-US" sz="9600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-65808"/>
            <a:ext cx="714475" cy="724001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"/>
            <a:ext cx="838200" cy="533400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56" y="-131617"/>
            <a:ext cx="671944" cy="665018"/>
          </a:xfrm>
          <a:prstGeom prst="rect">
            <a:avLst/>
          </a:prstGeom>
        </p:spPr>
      </p:pic>
      <p:sp>
        <p:nvSpPr>
          <p:cNvPr id="13" name="5-Point Star 12"/>
          <p:cNvSpPr/>
          <p:nvPr/>
        </p:nvSpPr>
        <p:spPr>
          <a:xfrm>
            <a:off x="4662056" y="1"/>
            <a:ext cx="335972" cy="2961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0" y="-21042"/>
            <a:ext cx="2810267" cy="2705911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674" y="0"/>
            <a:ext cx="2359326" cy="27059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57FE140-A2CB-4A72-8DC2-2B0FFF3E6E6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042" y="43791"/>
            <a:ext cx="6858000" cy="53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6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200"/>
            <a:ext cx="5638800" cy="10668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600" b="1" dirty="0" smtClean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.</a:t>
            </a:r>
            <a:r>
              <a:rPr lang="en-US" sz="3100" b="1" dirty="0" err="1" smtClean="0">
                <a:latin typeface="SutonnyMJ"/>
                <a:ea typeface="Times New Roman"/>
                <a:cs typeface="Times New Roman"/>
              </a:rPr>
              <a:t>GKwU</a:t>
            </a:r>
            <a:r>
              <a:rPr lang="en-US" sz="3100" b="1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3100" b="1" dirty="0" err="1" smtClean="0">
                <a:latin typeface="SutonnyMJ"/>
                <a:ea typeface="Times New Roman"/>
                <a:cs typeface="Times New Roman"/>
              </a:rPr>
              <a:t>wZb</a:t>
            </a:r>
            <a:r>
              <a:rPr lang="en-US" sz="3100" b="1" dirty="0" smtClean="0">
                <a:latin typeface="SutonnyMJ"/>
                <a:ea typeface="Times New Roman"/>
                <a:cs typeface="Times New Roman"/>
              </a:rPr>
              <a:t> ‡</a:t>
            </a:r>
            <a:r>
              <a:rPr lang="en-US" sz="3100" b="1" dirty="0" err="1" smtClean="0">
                <a:latin typeface="SutonnyMJ"/>
                <a:ea typeface="Times New Roman"/>
                <a:cs typeface="Times New Roman"/>
              </a:rPr>
              <a:t>dR</a:t>
            </a:r>
            <a:r>
              <a:rPr lang="en-US" sz="3100" b="1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3100" b="1" dirty="0" err="1" smtClean="0">
                <a:latin typeface="SutonnyMJ"/>
                <a:ea typeface="Times New Roman"/>
                <a:cs typeface="Times New Roman"/>
              </a:rPr>
              <a:t>BÛvKkb</a:t>
            </a:r>
            <a:r>
              <a:rPr lang="en-US" sz="3100" b="1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3100" b="1" dirty="0" err="1" smtClean="0">
                <a:latin typeface="SutonnyMJ"/>
                <a:ea typeface="Times New Roman"/>
                <a:cs typeface="Times New Roman"/>
              </a:rPr>
              <a:t>gUi</a:t>
            </a:r>
            <a:r>
              <a:rPr lang="en-US" sz="3100" b="1" dirty="0" smtClean="0">
                <a:latin typeface="SutonnyMJ"/>
                <a:ea typeface="Times New Roman"/>
                <a:cs typeface="Times New Roman"/>
              </a:rPr>
              <a:t> †K </a:t>
            </a:r>
            <a:r>
              <a:rPr lang="en-US" sz="3100" b="1" dirty="0" err="1" smtClean="0">
                <a:latin typeface="SutonnyMJ"/>
                <a:ea typeface="Times New Roman"/>
                <a:cs typeface="Times New Roman"/>
              </a:rPr>
              <a:t>mUvi</a:t>
            </a:r>
            <a:r>
              <a:rPr lang="en-US" sz="3100" b="1" dirty="0" smtClean="0">
                <a:latin typeface="SutonnyMJ"/>
                <a:ea typeface="Times New Roman"/>
                <a:cs typeface="Times New Roman"/>
              </a:rPr>
              <a:t>-‡</a:t>
            </a:r>
            <a:r>
              <a:rPr lang="en-US" sz="3100" b="1" dirty="0" err="1">
                <a:latin typeface="SutonnyMJ"/>
                <a:ea typeface="Times New Roman"/>
                <a:cs typeface="Times New Roman"/>
              </a:rPr>
              <a:t>Wëv</a:t>
            </a:r>
            <a:r>
              <a:rPr lang="en-US" sz="3100" b="1" dirty="0">
                <a:latin typeface="SutonnyMJ"/>
                <a:ea typeface="Times New Roman"/>
                <a:cs typeface="Times New Roman"/>
              </a:rPr>
              <a:t> </a:t>
            </a:r>
            <a:br>
              <a:rPr lang="en-US" sz="3100" b="1" dirty="0">
                <a:latin typeface="SutonnyMJ"/>
                <a:ea typeface="Times New Roman"/>
                <a:cs typeface="Times New Roman"/>
              </a:rPr>
            </a:br>
            <a:r>
              <a:rPr lang="en-US" sz="3100" b="1" dirty="0" err="1">
                <a:latin typeface="SutonnyMJ"/>
                <a:ea typeface="Times New Roman"/>
                <a:cs typeface="Times New Roman"/>
              </a:rPr>
              <a:t>óvU©v‡ii</a:t>
            </a:r>
            <a:r>
              <a:rPr lang="en-US" sz="31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3100" b="1" dirty="0" err="1">
                <a:latin typeface="SutonnyMJ"/>
                <a:ea typeface="Times New Roman"/>
                <a:cs typeface="Times New Roman"/>
              </a:rPr>
              <a:t>gvav‡g</a:t>
            </a:r>
            <a:r>
              <a:rPr lang="en-US" sz="31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3100" b="1" dirty="0" err="1">
                <a:latin typeface="SutonnyMJ"/>
                <a:ea typeface="Times New Roman"/>
                <a:cs typeface="Times New Roman"/>
              </a:rPr>
              <a:t>cwiPvjbv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856" y="6629400"/>
            <a:ext cx="8991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JESSORE POLYTECHNIC INSTITUTE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856" y="1447800"/>
            <a:ext cx="8991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 err="1">
                <a:latin typeface="BrahmaputraMJ" pitchFamily="2" charset="0"/>
                <a:ea typeface="Times New Roman"/>
                <a:cs typeface="Times New Roman"/>
              </a:rPr>
              <a:t>mvwK©U</a:t>
            </a:r>
            <a:r>
              <a:rPr lang="en-US" sz="2800" b="1" u="sng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u="sng" dirty="0" err="1">
                <a:latin typeface="BrahmaputraMJ" pitchFamily="2" charset="0"/>
                <a:ea typeface="Times New Roman"/>
                <a:cs typeface="Times New Roman"/>
              </a:rPr>
              <a:t>WvqvMÖvg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t</a:t>
            </a:r>
            <a:endParaRPr lang="en-US" sz="1600" dirty="0">
              <a:latin typeface="BrahmaputraMJ" pitchFamily="2" charset="0"/>
              <a:ea typeface="Times New Roman"/>
            </a:endParaRPr>
          </a:p>
          <a:p>
            <a:pPr marL="0" indent="0">
              <a:buNone/>
            </a:pPr>
            <a:endParaRPr lang="en-US" sz="2800" b="1" dirty="0">
              <a:latin typeface="SutonnyMJ"/>
              <a:ea typeface="Times New Roman"/>
              <a:cs typeface="Times New Roman"/>
            </a:endParaRPr>
          </a:p>
          <a:p>
            <a:endParaRPr lang="en-US" b="1" dirty="0">
              <a:latin typeface="SutonnyMJ"/>
              <a:ea typeface="Times New Roman"/>
              <a:cs typeface="Times New Roman"/>
            </a:endParaRPr>
          </a:p>
        </p:txBody>
      </p:sp>
      <p:pic>
        <p:nvPicPr>
          <p:cNvPr id="2050" name="Picture 2" descr="C:\Users\HP\Desktop\SPG Power Point Presentation\Inductiom Motor PPt\star-delt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24063"/>
            <a:ext cx="8229600" cy="4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05" y="-135433"/>
            <a:ext cx="1676400" cy="1295101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124116"/>
            <a:ext cx="1752600" cy="129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9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7086600" cy="1295399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bn-BD" sz="2000" dirty="0">
                <a:latin typeface="BrahmaputraMJ" pitchFamily="2" charset="0"/>
              </a:rPr>
              <a:t>এসি মেসিন-১</a:t>
            </a:r>
            <a:r>
              <a:rPr lang="en-US" sz="2000" dirty="0">
                <a:latin typeface="BrahmaputraMJ" pitchFamily="2" charset="0"/>
              </a:rPr>
              <a:t> </a:t>
            </a:r>
            <a:r>
              <a:rPr lang="en-US" sz="3100" dirty="0">
                <a:latin typeface="BrahmaputraMJ" pitchFamily="2" charset="0"/>
              </a:rPr>
              <a:t/>
            </a:r>
            <a:br>
              <a:rPr lang="en-US" sz="3100" dirty="0">
                <a:latin typeface="BrahmaputraMJ" pitchFamily="2" charset="0"/>
              </a:rPr>
            </a:br>
            <a:r>
              <a:rPr lang="en-US" sz="2700" b="1" dirty="0">
                <a:solidFill>
                  <a:prstClr val="black"/>
                </a:solidFill>
                <a:latin typeface="BrahmaputraMJ" pitchFamily="2" charset="0"/>
                <a:ea typeface="Times New Roman"/>
                <a:cs typeface="Times New Roman"/>
              </a:rPr>
              <a:t>.</a:t>
            </a:r>
            <a:r>
              <a:rPr lang="en-US" sz="2700" b="1" dirty="0" err="1">
                <a:latin typeface="BrahmaputraMJ" pitchFamily="2" charset="0"/>
                <a:ea typeface="Times New Roman"/>
                <a:cs typeface="Times New Roman"/>
              </a:rPr>
              <a:t>GKwU</a:t>
            </a:r>
            <a:r>
              <a:rPr lang="en-US" sz="27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700" b="1" dirty="0" err="1">
                <a:latin typeface="BrahmaputraMJ" pitchFamily="2" charset="0"/>
                <a:ea typeface="Times New Roman"/>
                <a:cs typeface="Times New Roman"/>
              </a:rPr>
              <a:t>wZb</a:t>
            </a:r>
            <a:r>
              <a:rPr lang="en-US" sz="2700" b="1" dirty="0">
                <a:latin typeface="BrahmaputraMJ" pitchFamily="2" charset="0"/>
                <a:ea typeface="Times New Roman"/>
                <a:cs typeface="Times New Roman"/>
              </a:rPr>
              <a:t> ‡</a:t>
            </a:r>
            <a:r>
              <a:rPr lang="en-US" sz="2700" b="1" dirty="0" err="1">
                <a:latin typeface="BrahmaputraMJ" pitchFamily="2" charset="0"/>
                <a:ea typeface="Times New Roman"/>
                <a:cs typeface="Times New Roman"/>
              </a:rPr>
              <a:t>dR</a:t>
            </a:r>
            <a:r>
              <a:rPr lang="en-US" sz="27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700" b="1" dirty="0" err="1">
                <a:latin typeface="BrahmaputraMJ" pitchFamily="2" charset="0"/>
                <a:ea typeface="Times New Roman"/>
                <a:cs typeface="Times New Roman"/>
              </a:rPr>
              <a:t>BÛvKkb</a:t>
            </a:r>
            <a:r>
              <a:rPr lang="en-US" sz="27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700" b="1" dirty="0" err="1">
                <a:latin typeface="BrahmaputraMJ" pitchFamily="2" charset="0"/>
                <a:ea typeface="Times New Roman"/>
                <a:cs typeface="Times New Roman"/>
              </a:rPr>
              <a:t>gUi</a:t>
            </a:r>
            <a:r>
              <a:rPr lang="en-US" sz="2700" b="1" dirty="0">
                <a:latin typeface="BrahmaputraMJ" pitchFamily="2" charset="0"/>
                <a:ea typeface="Times New Roman"/>
                <a:cs typeface="Times New Roman"/>
              </a:rPr>
              <a:t> †K </a:t>
            </a:r>
            <a:r>
              <a:rPr lang="en-US" sz="2700" b="1" dirty="0" err="1">
                <a:latin typeface="BrahmaputraMJ" pitchFamily="2" charset="0"/>
                <a:ea typeface="Times New Roman"/>
                <a:cs typeface="Times New Roman"/>
              </a:rPr>
              <a:t>mUvi</a:t>
            </a:r>
            <a:r>
              <a:rPr lang="en-US" sz="2700" b="1" dirty="0">
                <a:latin typeface="BrahmaputraMJ" pitchFamily="2" charset="0"/>
                <a:ea typeface="Times New Roman"/>
                <a:cs typeface="Times New Roman"/>
              </a:rPr>
              <a:t>-‡</a:t>
            </a:r>
            <a:r>
              <a:rPr lang="en-US" sz="2700" b="1" dirty="0" err="1">
                <a:latin typeface="BrahmaputraMJ" pitchFamily="2" charset="0"/>
                <a:ea typeface="Times New Roman"/>
                <a:cs typeface="Times New Roman"/>
              </a:rPr>
              <a:t>Wëv</a:t>
            </a:r>
            <a:r>
              <a:rPr lang="en-US" sz="27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700" b="1" dirty="0" err="1">
                <a:latin typeface="BrahmaputraMJ" pitchFamily="2" charset="0"/>
                <a:ea typeface="Times New Roman"/>
                <a:cs typeface="Times New Roman"/>
              </a:rPr>
              <a:t>óvU©v‡ii</a:t>
            </a:r>
            <a:r>
              <a:rPr lang="en-US" sz="27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700" b="1" dirty="0" err="1">
                <a:latin typeface="BrahmaputraMJ" pitchFamily="2" charset="0"/>
                <a:ea typeface="Times New Roman"/>
                <a:cs typeface="Times New Roman"/>
              </a:rPr>
              <a:t>gvav‡g</a:t>
            </a:r>
            <a:r>
              <a:rPr lang="en-US" sz="27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700" b="1" dirty="0" err="1">
                <a:latin typeface="BrahmaputraMJ" pitchFamily="2" charset="0"/>
                <a:ea typeface="Times New Roman"/>
                <a:cs typeface="Times New Roman"/>
              </a:rPr>
              <a:t>cwiPvjbv</a:t>
            </a:r>
            <a:r>
              <a:rPr lang="en-US" sz="3100" dirty="0">
                <a:latin typeface="BrahmaputraMJ" pitchFamily="2" charset="0"/>
              </a:rPr>
              <a:t/>
            </a:r>
            <a:br>
              <a:rPr lang="en-US" sz="3100" dirty="0">
                <a:latin typeface="BrahmaputraMJ" pitchFamily="2" charset="0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856" y="6629400"/>
            <a:ext cx="8991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JESSORE POLYTECHNIC INSTITUTE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856" y="1447800"/>
            <a:ext cx="8991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>
              <a:latin typeface="SutonnyMJ"/>
              <a:ea typeface="Times New Roman"/>
              <a:cs typeface="Times New Roman"/>
            </a:endParaRPr>
          </a:p>
          <a:p>
            <a:endParaRPr lang="en-US" b="1" dirty="0">
              <a:latin typeface="SutonnyMJ"/>
              <a:ea typeface="Times New Roman"/>
              <a:cs typeface="Times New Roman"/>
            </a:endParaRPr>
          </a:p>
        </p:txBody>
      </p:sp>
      <p:pic>
        <p:nvPicPr>
          <p:cNvPr id="8" name="Picture 7" descr="manual stater _star delta starter - Google Search.pdf - Adobe Read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580" y="7467600"/>
            <a:ext cx="1224220" cy="800959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57" y="45267"/>
            <a:ext cx="1600201" cy="1326333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0055"/>
            <a:ext cx="1371600" cy="118126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36203"/>
            <a:ext cx="4267200" cy="507896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334" y="1271321"/>
            <a:ext cx="4144224" cy="514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7086600" cy="1295399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bn-BD" sz="2200" dirty="0">
                <a:latin typeface="BrahmaputraMJ" pitchFamily="2" charset="0"/>
              </a:rPr>
              <a:t>এসি মেসিন-১</a:t>
            </a:r>
            <a:r>
              <a:rPr lang="en-US" sz="2200" dirty="0">
                <a:latin typeface="BrahmaputraMJ" pitchFamily="2" charset="0"/>
              </a:rPr>
              <a:t> </a:t>
            </a:r>
            <a:r>
              <a:rPr lang="en-US" sz="3600" dirty="0">
                <a:latin typeface="BrahmaputraMJ" pitchFamily="2" charset="0"/>
              </a:rPr>
              <a:t/>
            </a:r>
            <a:br>
              <a:rPr lang="en-US" sz="3600" dirty="0">
                <a:latin typeface="BrahmaputraMJ" pitchFamily="2" charset="0"/>
              </a:rPr>
            </a:br>
            <a:r>
              <a:rPr lang="en-US" sz="3100" b="1" dirty="0">
                <a:solidFill>
                  <a:prstClr val="black"/>
                </a:solidFill>
                <a:latin typeface="BrahmaputraMJ" pitchFamily="2" charset="0"/>
                <a:ea typeface="Times New Roman"/>
                <a:cs typeface="Times New Roman"/>
              </a:rPr>
              <a:t>.</a:t>
            </a:r>
            <a:r>
              <a:rPr lang="en-US" sz="2700" b="1" dirty="0" err="1">
                <a:latin typeface="BrahmaputraMJ" pitchFamily="2" charset="0"/>
                <a:ea typeface="Times New Roman"/>
                <a:cs typeface="Times New Roman"/>
              </a:rPr>
              <a:t>GKwU</a:t>
            </a:r>
            <a:r>
              <a:rPr lang="en-US" sz="27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700" b="1" dirty="0" err="1">
                <a:latin typeface="BrahmaputraMJ" pitchFamily="2" charset="0"/>
                <a:ea typeface="Times New Roman"/>
                <a:cs typeface="Times New Roman"/>
              </a:rPr>
              <a:t>wZb</a:t>
            </a:r>
            <a:r>
              <a:rPr lang="en-US" sz="2700" b="1" dirty="0">
                <a:latin typeface="BrahmaputraMJ" pitchFamily="2" charset="0"/>
                <a:ea typeface="Times New Roman"/>
                <a:cs typeface="Times New Roman"/>
              </a:rPr>
              <a:t> ‡</a:t>
            </a:r>
            <a:r>
              <a:rPr lang="en-US" sz="2700" b="1" dirty="0" err="1">
                <a:latin typeface="BrahmaputraMJ" pitchFamily="2" charset="0"/>
                <a:ea typeface="Times New Roman"/>
                <a:cs typeface="Times New Roman"/>
              </a:rPr>
              <a:t>dR</a:t>
            </a:r>
            <a:r>
              <a:rPr lang="en-US" sz="27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700" b="1" dirty="0" err="1">
                <a:latin typeface="BrahmaputraMJ" pitchFamily="2" charset="0"/>
                <a:ea typeface="Times New Roman"/>
                <a:cs typeface="Times New Roman"/>
              </a:rPr>
              <a:t>BÛvKkb</a:t>
            </a:r>
            <a:r>
              <a:rPr lang="en-US" sz="27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700" b="1" dirty="0" err="1">
                <a:latin typeface="BrahmaputraMJ" pitchFamily="2" charset="0"/>
                <a:ea typeface="Times New Roman"/>
                <a:cs typeface="Times New Roman"/>
              </a:rPr>
              <a:t>gUi</a:t>
            </a:r>
            <a:r>
              <a:rPr lang="en-US" sz="2700" b="1" dirty="0">
                <a:latin typeface="BrahmaputraMJ" pitchFamily="2" charset="0"/>
                <a:ea typeface="Times New Roman"/>
                <a:cs typeface="Times New Roman"/>
              </a:rPr>
              <a:t> †K </a:t>
            </a:r>
            <a:r>
              <a:rPr lang="en-US" sz="2700" b="1" dirty="0" err="1">
                <a:latin typeface="BrahmaputraMJ" pitchFamily="2" charset="0"/>
                <a:ea typeface="Times New Roman"/>
                <a:cs typeface="Times New Roman"/>
              </a:rPr>
              <a:t>mUvi</a:t>
            </a:r>
            <a:r>
              <a:rPr lang="en-US" sz="2700" b="1" dirty="0">
                <a:latin typeface="BrahmaputraMJ" pitchFamily="2" charset="0"/>
                <a:ea typeface="Times New Roman"/>
                <a:cs typeface="Times New Roman"/>
              </a:rPr>
              <a:t>-‡</a:t>
            </a:r>
            <a:r>
              <a:rPr lang="en-US" sz="2700" b="1" dirty="0" err="1">
                <a:latin typeface="BrahmaputraMJ" pitchFamily="2" charset="0"/>
                <a:ea typeface="Times New Roman"/>
                <a:cs typeface="Times New Roman"/>
              </a:rPr>
              <a:t>Wëv</a:t>
            </a:r>
            <a:r>
              <a:rPr lang="en-US" sz="27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br>
              <a:rPr lang="en-US" sz="2700" b="1" dirty="0">
                <a:latin typeface="BrahmaputraMJ" pitchFamily="2" charset="0"/>
                <a:ea typeface="Times New Roman"/>
                <a:cs typeface="Times New Roman"/>
              </a:rPr>
            </a:br>
            <a:r>
              <a:rPr lang="en-US" sz="3100" b="1" dirty="0" err="1">
                <a:latin typeface="BrahmaputraMJ" pitchFamily="2" charset="0"/>
                <a:ea typeface="Times New Roman"/>
                <a:cs typeface="Times New Roman"/>
              </a:rPr>
              <a:t>óvU©v‡ii</a:t>
            </a:r>
            <a:r>
              <a:rPr lang="en-US" sz="31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3100" b="1" dirty="0" err="1">
                <a:latin typeface="BrahmaputraMJ" pitchFamily="2" charset="0"/>
                <a:ea typeface="Times New Roman"/>
                <a:cs typeface="Times New Roman"/>
              </a:rPr>
              <a:t>gvav‡g</a:t>
            </a:r>
            <a:r>
              <a:rPr lang="en-US" sz="31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3100" b="1" dirty="0" err="1">
                <a:latin typeface="BrahmaputraMJ" pitchFamily="2" charset="0"/>
                <a:ea typeface="Times New Roman"/>
                <a:cs typeface="Times New Roman"/>
              </a:rPr>
              <a:t>cwiPvjbv</a:t>
            </a:r>
            <a:r>
              <a:rPr lang="en-US" sz="3600" dirty="0">
                <a:latin typeface="BrahmaputraMJ" pitchFamily="2" charset="0"/>
              </a:rPr>
              <a:t/>
            </a:r>
            <a:br>
              <a:rPr lang="en-US" sz="3600" dirty="0">
                <a:latin typeface="BrahmaputraMJ" pitchFamily="2" charset="0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856" y="6629400"/>
            <a:ext cx="8991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JESSORE POLYTECHNIC INSTITUTE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856" y="1447800"/>
            <a:ext cx="8991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>
              <a:latin typeface="SutonnyMJ"/>
              <a:ea typeface="Times New Roman"/>
              <a:cs typeface="Times New Roman"/>
            </a:endParaRPr>
          </a:p>
          <a:p>
            <a:endParaRPr lang="en-US" b="1" dirty="0">
              <a:latin typeface="SutonnyMJ"/>
              <a:ea typeface="Times New Roman"/>
              <a:cs typeface="Times New Roman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"/>
            <a:ext cx="1752600" cy="1295101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52600" cy="1295101"/>
          </a:xfrm>
          <a:prstGeom prst="rect">
            <a:avLst/>
          </a:prstGeom>
        </p:spPr>
      </p:pic>
      <p:pic>
        <p:nvPicPr>
          <p:cNvPr id="2050" name="Picture 2" descr="C:\Users\HP\Desktop\SPG Power Point Presentation\Inductiom Motor PPt\Y_D_79B66199-DD7A-6EAC-442932E15E8045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102"/>
            <a:ext cx="7086600" cy="536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3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7086600" cy="1295399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bn-BD" sz="2200" dirty="0">
                <a:latin typeface="BrahmaputraMJ" pitchFamily="2" charset="0"/>
              </a:rPr>
              <a:t>এসি </a:t>
            </a:r>
            <a:r>
              <a:rPr lang="bn-BD" sz="2200" dirty="0" smtClean="0">
                <a:latin typeface="BrahmaputraMJ" pitchFamily="2" charset="0"/>
              </a:rPr>
              <a:t>মেসিন-১</a:t>
            </a:r>
            <a:r>
              <a:rPr lang="en-US" sz="3600" dirty="0">
                <a:latin typeface="BrahmaputraMJ" pitchFamily="2" charset="0"/>
              </a:rPr>
              <a:t/>
            </a:r>
            <a:br>
              <a:rPr lang="en-US" sz="3600" dirty="0">
                <a:latin typeface="BrahmaputraMJ" pitchFamily="2" charset="0"/>
              </a:rPr>
            </a:br>
            <a:r>
              <a:rPr lang="en-US" sz="3100" b="1" dirty="0">
                <a:solidFill>
                  <a:prstClr val="black"/>
                </a:solidFill>
                <a:latin typeface="BrahmaputraMJ" pitchFamily="2" charset="0"/>
                <a:ea typeface="Times New Roman"/>
                <a:cs typeface="Times New Roman"/>
              </a:rPr>
              <a:t>.       </a:t>
            </a:r>
            <a:r>
              <a:rPr lang="en-US" sz="3100" b="1" dirty="0" err="1">
                <a:latin typeface="BrahmaputraMJ" pitchFamily="2" charset="0"/>
                <a:ea typeface="Times New Roman"/>
                <a:cs typeface="Times New Roman"/>
              </a:rPr>
              <a:t>GKwU</a:t>
            </a:r>
            <a:r>
              <a:rPr lang="en-US" sz="31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3100" b="1" dirty="0" err="1">
                <a:latin typeface="BrahmaputraMJ" pitchFamily="2" charset="0"/>
                <a:ea typeface="Times New Roman"/>
                <a:cs typeface="Times New Roman"/>
              </a:rPr>
              <a:t>wZb</a:t>
            </a:r>
            <a:r>
              <a:rPr lang="en-US" sz="3100" b="1" dirty="0">
                <a:latin typeface="BrahmaputraMJ" pitchFamily="2" charset="0"/>
                <a:ea typeface="Times New Roman"/>
                <a:cs typeface="Times New Roman"/>
              </a:rPr>
              <a:t> ‡</a:t>
            </a:r>
            <a:r>
              <a:rPr lang="en-US" sz="3100" b="1" dirty="0" err="1">
                <a:latin typeface="BrahmaputraMJ" pitchFamily="2" charset="0"/>
                <a:ea typeface="Times New Roman"/>
                <a:cs typeface="Times New Roman"/>
              </a:rPr>
              <a:t>dR</a:t>
            </a:r>
            <a:r>
              <a:rPr lang="en-US" sz="31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3100" b="1" dirty="0" err="1">
                <a:latin typeface="BrahmaputraMJ" pitchFamily="2" charset="0"/>
                <a:ea typeface="Times New Roman"/>
                <a:cs typeface="Times New Roman"/>
              </a:rPr>
              <a:t>BÛvKkb</a:t>
            </a:r>
            <a:r>
              <a:rPr lang="en-US" sz="31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3100" b="1" dirty="0" err="1">
                <a:latin typeface="BrahmaputraMJ" pitchFamily="2" charset="0"/>
                <a:ea typeface="Times New Roman"/>
                <a:cs typeface="Times New Roman"/>
              </a:rPr>
              <a:t>gUi</a:t>
            </a:r>
            <a:r>
              <a:rPr lang="en-US" sz="3100" b="1" dirty="0">
                <a:latin typeface="BrahmaputraMJ" pitchFamily="2" charset="0"/>
                <a:ea typeface="Times New Roman"/>
                <a:cs typeface="Times New Roman"/>
              </a:rPr>
              <a:t> †K </a:t>
            </a:r>
            <a:r>
              <a:rPr lang="en-US" sz="3100" b="1" dirty="0" err="1">
                <a:latin typeface="BrahmaputraMJ" pitchFamily="2" charset="0"/>
                <a:ea typeface="Times New Roman"/>
                <a:cs typeface="Times New Roman"/>
              </a:rPr>
              <a:t>mUvi</a:t>
            </a:r>
            <a:r>
              <a:rPr lang="en-US" sz="3100" b="1" dirty="0">
                <a:latin typeface="BrahmaputraMJ" pitchFamily="2" charset="0"/>
                <a:ea typeface="Times New Roman"/>
                <a:cs typeface="Times New Roman"/>
              </a:rPr>
              <a:t>-‡</a:t>
            </a:r>
            <a:r>
              <a:rPr lang="en-US" sz="3100" b="1" dirty="0" err="1">
                <a:latin typeface="BrahmaputraMJ" pitchFamily="2" charset="0"/>
                <a:ea typeface="Times New Roman"/>
                <a:cs typeface="Times New Roman"/>
              </a:rPr>
              <a:t>Wëv</a:t>
            </a:r>
            <a:r>
              <a:rPr lang="en-US" sz="31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3100" b="1" dirty="0" err="1">
                <a:latin typeface="BrahmaputraMJ" pitchFamily="2" charset="0"/>
                <a:ea typeface="Times New Roman"/>
                <a:cs typeface="Times New Roman"/>
              </a:rPr>
              <a:t>óvU©v‡ii</a:t>
            </a:r>
            <a:r>
              <a:rPr lang="en-US" sz="31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3100" b="1" dirty="0" err="1">
                <a:latin typeface="BrahmaputraMJ" pitchFamily="2" charset="0"/>
                <a:ea typeface="Times New Roman"/>
                <a:cs typeface="Times New Roman"/>
              </a:rPr>
              <a:t>gvav‡g</a:t>
            </a:r>
            <a:r>
              <a:rPr lang="en-US" sz="31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3100" b="1" dirty="0" err="1">
                <a:latin typeface="BrahmaputraMJ" pitchFamily="2" charset="0"/>
                <a:ea typeface="Times New Roman"/>
                <a:cs typeface="Times New Roman"/>
              </a:rPr>
              <a:t>cwiPvjbv</a:t>
            </a:r>
            <a:r>
              <a:rPr lang="en-US" sz="3600" dirty="0">
                <a:latin typeface="BrahmaputraMJ" pitchFamily="2" charset="0"/>
              </a:rPr>
              <a:t/>
            </a:r>
            <a:br>
              <a:rPr lang="en-US" sz="3600" dirty="0">
                <a:latin typeface="BrahmaputraMJ" pitchFamily="2" charset="0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856" y="6629400"/>
            <a:ext cx="8991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JESSORE POLYTECHNIC INSTITUTE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856" y="1281783"/>
            <a:ext cx="8991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 err="1" smtClean="0">
                <a:latin typeface="BrahmaputraMJ" pitchFamily="2" charset="0"/>
                <a:ea typeface="Times New Roman"/>
                <a:cs typeface="Times New Roman"/>
              </a:rPr>
              <a:t>mvwK©U</a:t>
            </a:r>
            <a:r>
              <a:rPr lang="en-US" sz="2800" b="1" u="sng" dirty="0" smtClean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u="sng" dirty="0" err="1" smtClean="0">
                <a:latin typeface="BrahmaputraMJ" pitchFamily="2" charset="0"/>
                <a:ea typeface="Times New Roman"/>
                <a:cs typeface="Times New Roman"/>
              </a:rPr>
              <a:t>WvqvMÖvg</a:t>
            </a:r>
            <a:r>
              <a:rPr lang="en-US" sz="2800" b="1" dirty="0" smtClean="0">
                <a:latin typeface="BrahmaputraMJ" pitchFamily="2" charset="0"/>
                <a:ea typeface="Times New Roman"/>
                <a:cs typeface="Times New Roman"/>
              </a:rPr>
              <a:t> t</a:t>
            </a:r>
            <a:endParaRPr lang="en-US" sz="1600" dirty="0" smtClean="0">
              <a:latin typeface="BrahmaputraMJ" pitchFamily="2" charset="0"/>
              <a:ea typeface="Times New Roman"/>
            </a:endParaRPr>
          </a:p>
          <a:p>
            <a:pPr marL="0" indent="0">
              <a:buNone/>
            </a:pPr>
            <a:endParaRPr lang="en-US" sz="2800" b="1" dirty="0">
              <a:latin typeface="SutonnyMJ"/>
              <a:ea typeface="Times New Roman"/>
              <a:cs typeface="Times New Roman"/>
            </a:endParaRPr>
          </a:p>
          <a:p>
            <a:endParaRPr lang="en-US" b="1" dirty="0">
              <a:latin typeface="SutonnyMJ"/>
              <a:ea typeface="Times New Roman"/>
              <a:cs typeface="Times New Roman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-20781"/>
            <a:ext cx="1514687" cy="1190791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52600" cy="1295101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961" y="1295102"/>
            <a:ext cx="6034495" cy="5334298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4" y="1821324"/>
            <a:ext cx="2924047" cy="1683875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6" y="3810000"/>
            <a:ext cx="284868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2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Syn Motor Scan 5.4.17\Star Delt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5" y="0"/>
            <a:ext cx="91214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7077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52400"/>
            <a:ext cx="4038600" cy="8382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600" dirty="0">
                <a:latin typeface="Algerian" panose="04020705040A02060702" pitchFamily="82" charset="0"/>
              </a:rPr>
              <a:t>QUESTION SESSION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1524000"/>
            <a:ext cx="3962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b="1" dirty="0">
                <a:solidFill>
                  <a:srgbClr val="FFC000"/>
                </a:solidFill>
                <a:latin typeface="BrahmaputraMJ" pitchFamily="2" charset="0"/>
              </a:rPr>
              <a:t>১।</a:t>
            </a:r>
            <a:r>
              <a:rPr lang="en-US" b="1" dirty="0">
                <a:solidFill>
                  <a:srgbClr val="FFC000"/>
                </a:solidFill>
                <a:latin typeface="BrahmaputraMJ" pitchFamily="2" charset="0"/>
                <a:cs typeface="RinkiySushreeMJ" pitchFamily="2" charset="0"/>
              </a:rPr>
              <a:t>  </a:t>
            </a:r>
            <a:r>
              <a:rPr lang="en-US" sz="2800" b="1" dirty="0">
                <a:solidFill>
                  <a:srgbClr val="FFC000"/>
                </a:solidFill>
                <a:latin typeface="BrahmaputraMJ" pitchFamily="2" charset="0"/>
                <a:cs typeface="RinkiySushreeMJ" pitchFamily="2" charset="0"/>
              </a:rPr>
              <a:t>÷</a:t>
            </a:r>
            <a:r>
              <a:rPr lang="en-US" sz="2800" b="1" dirty="0" err="1">
                <a:solidFill>
                  <a:srgbClr val="FFC000"/>
                </a:solidFill>
                <a:latin typeface="BrahmaputraMJ" pitchFamily="2" charset="0"/>
                <a:cs typeface="RinkiySushreeMJ" pitchFamily="2" charset="0"/>
              </a:rPr>
              <a:t>vUvi</a:t>
            </a:r>
            <a:r>
              <a:rPr lang="en-US" sz="2800" b="1" dirty="0">
                <a:solidFill>
                  <a:srgbClr val="FFC000"/>
                </a:solidFill>
                <a:latin typeface="BrahmaputraMJ" pitchFamily="2" charset="0"/>
                <a:cs typeface="RinkiySushreeMJ" pitchFamily="2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BrahmaputraMJ" pitchFamily="2" charset="0"/>
                <a:cs typeface="RinkiySushreeMJ" pitchFamily="2" charset="0"/>
              </a:rPr>
              <a:t>wK</a:t>
            </a:r>
            <a:r>
              <a:rPr lang="en-US" b="1" dirty="0">
                <a:solidFill>
                  <a:srgbClr val="FFC000"/>
                </a:solidFill>
                <a:latin typeface="BrahmaputraMJ" pitchFamily="2" charset="0"/>
                <a:cs typeface="RinkiySushreeMJ" pitchFamily="2" charset="0"/>
              </a:rPr>
              <a:t> </a:t>
            </a:r>
            <a:r>
              <a:rPr lang="bn-BD" b="1" dirty="0">
                <a:solidFill>
                  <a:srgbClr val="FFC000"/>
                </a:solidFill>
                <a:latin typeface="BrahmaputraMJ" pitchFamily="2" charset="0"/>
              </a:rPr>
              <a:t>?</a:t>
            </a:r>
            <a:endParaRPr lang="en-US" b="1" dirty="0">
              <a:solidFill>
                <a:srgbClr val="FFC000"/>
              </a:solidFill>
              <a:latin typeface="BrahmaputraMJ" pitchFamily="2" charset="0"/>
              <a:cs typeface="RinkiySushree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377750"/>
            <a:ext cx="3962400" cy="822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rgbClr val="FFC000"/>
                </a:solidFill>
                <a:latin typeface="BrahmaputraMJ" pitchFamily="2" charset="0"/>
              </a:rPr>
              <a:t>২। </a:t>
            </a:r>
            <a:r>
              <a:rPr lang="en-US" sz="2800" dirty="0">
                <a:solidFill>
                  <a:srgbClr val="FFC000"/>
                </a:solidFill>
                <a:latin typeface="BrahmaputraMJ" pitchFamily="2" charset="0"/>
                <a:cs typeface="RinkiySushreeMJ" pitchFamily="2" charset="0"/>
              </a:rPr>
              <a:t>÷</a:t>
            </a:r>
            <a:r>
              <a:rPr lang="en-US" sz="2800" dirty="0" err="1">
                <a:solidFill>
                  <a:srgbClr val="FFC000"/>
                </a:solidFill>
                <a:latin typeface="BrahmaputraMJ" pitchFamily="2" charset="0"/>
                <a:cs typeface="RinkiySushreeMJ" pitchFamily="2" charset="0"/>
              </a:rPr>
              <a:t>vUvi</a:t>
            </a:r>
            <a:r>
              <a:rPr lang="en-US" sz="2800" dirty="0">
                <a:solidFill>
                  <a:srgbClr val="FFC000"/>
                </a:solidFill>
                <a:latin typeface="BrahmaputraMJ" pitchFamily="2" charset="0"/>
                <a:cs typeface="RinkiySushreeMJ" pitchFamily="2" charset="0"/>
              </a:rPr>
              <a:t> ‡Kb </a:t>
            </a:r>
            <a:r>
              <a:rPr lang="en-US" sz="2800" dirty="0" err="1">
                <a:solidFill>
                  <a:srgbClr val="FFC000"/>
                </a:solidFill>
                <a:latin typeface="BrahmaputraMJ" pitchFamily="2" charset="0"/>
                <a:cs typeface="RinkiySushreeMJ" pitchFamily="2" charset="0"/>
              </a:rPr>
              <a:t>e¨envi</a:t>
            </a:r>
            <a:r>
              <a:rPr lang="en-US" sz="2800" dirty="0">
                <a:solidFill>
                  <a:srgbClr val="FFC000"/>
                </a:solidFill>
                <a:latin typeface="BrahmaputraMJ" pitchFamily="2" charset="0"/>
                <a:cs typeface="RinkiySushreeMJ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BrahmaputraMJ" pitchFamily="2" charset="0"/>
                <a:cs typeface="RinkiySushreeMJ" pitchFamily="2" charset="0"/>
              </a:rPr>
              <a:t>Kiv</a:t>
            </a:r>
            <a:r>
              <a:rPr lang="en-US" sz="2800" dirty="0">
                <a:solidFill>
                  <a:srgbClr val="FFC000"/>
                </a:solidFill>
                <a:latin typeface="BrahmaputraMJ" pitchFamily="2" charset="0"/>
                <a:cs typeface="RinkiySushreeMJ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BrahmaputraMJ" pitchFamily="2" charset="0"/>
                <a:cs typeface="RinkiySushreeMJ" pitchFamily="2" charset="0"/>
              </a:rPr>
              <a:t>nq</a:t>
            </a:r>
            <a:r>
              <a:rPr lang="en-US" sz="2800" dirty="0" smtClean="0">
                <a:solidFill>
                  <a:srgbClr val="FFC000"/>
                </a:solidFill>
                <a:latin typeface="BrahmaputraMJ" pitchFamily="2" charset="0"/>
                <a:cs typeface="RinkiySushreeMJ" pitchFamily="2" charset="0"/>
              </a:rPr>
              <a:t> </a:t>
            </a:r>
            <a:r>
              <a:rPr lang="bn-BD" dirty="0" smtClean="0">
                <a:solidFill>
                  <a:srgbClr val="FFC000"/>
                </a:solidFill>
                <a:latin typeface="BrahmaputraMJ" pitchFamily="2" charset="0"/>
              </a:rPr>
              <a:t> </a:t>
            </a:r>
            <a:r>
              <a:rPr lang="bn-BD" dirty="0">
                <a:solidFill>
                  <a:srgbClr val="FFC000"/>
                </a:solidFill>
                <a:latin typeface="BrahmaputraMJ" pitchFamily="2" charset="0"/>
              </a:rPr>
              <a:t>?</a:t>
            </a:r>
            <a:endParaRPr lang="en-US" dirty="0">
              <a:solidFill>
                <a:srgbClr val="FFC000"/>
              </a:solidFill>
              <a:latin typeface="BrahmaputraMJ" pitchFamily="2" charset="0"/>
              <a:cs typeface="RinkiySushree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581400"/>
            <a:ext cx="3962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rgbClr val="FFC000"/>
                </a:solidFill>
                <a:latin typeface="BrahmaputraMJ" pitchFamily="2" charset="0"/>
              </a:rPr>
              <a:t>৩। </a:t>
            </a:r>
            <a:r>
              <a:rPr lang="en-US" sz="2800" dirty="0">
                <a:solidFill>
                  <a:srgbClr val="FFC000"/>
                </a:solidFill>
                <a:latin typeface="BrahmaputraMJ" pitchFamily="2" charset="0"/>
                <a:cs typeface="RinkiySushreeMJ" pitchFamily="2" charset="0"/>
              </a:rPr>
              <a:t>÷</a:t>
            </a:r>
            <a:r>
              <a:rPr lang="en-US" sz="2800" dirty="0" err="1">
                <a:solidFill>
                  <a:srgbClr val="FFC000"/>
                </a:solidFill>
                <a:latin typeface="BrahmaputraMJ" pitchFamily="2" charset="0"/>
                <a:cs typeface="RinkiySushreeMJ" pitchFamily="2" charset="0"/>
              </a:rPr>
              <a:t>vUvi</a:t>
            </a:r>
            <a:r>
              <a:rPr lang="en-US" sz="2800" dirty="0">
                <a:solidFill>
                  <a:srgbClr val="FFC000"/>
                </a:solidFill>
                <a:latin typeface="BrahmaputraMJ" pitchFamily="2" charset="0"/>
                <a:cs typeface="RinkiySushreeMJ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BrahmaputraMJ" pitchFamily="2" charset="0"/>
                <a:cs typeface="RinkiySushreeMJ" pitchFamily="2" charset="0"/>
              </a:rPr>
              <a:t>Kq</a:t>
            </a:r>
            <a:r>
              <a:rPr lang="en-US" sz="2800" dirty="0">
                <a:solidFill>
                  <a:srgbClr val="FFC000"/>
                </a:solidFill>
                <a:latin typeface="BrahmaputraMJ" pitchFamily="2" charset="0"/>
                <a:cs typeface="RinkiySushreeMJ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BrahmaputraMJ" pitchFamily="2" charset="0"/>
                <a:cs typeface="RinkiySushreeMJ" pitchFamily="2" charset="0"/>
              </a:rPr>
              <a:t>cÖKvi</a:t>
            </a:r>
            <a:r>
              <a:rPr lang="en-US" sz="2800" dirty="0">
                <a:solidFill>
                  <a:srgbClr val="FFC000"/>
                </a:solidFill>
                <a:latin typeface="BrahmaputraMJ" pitchFamily="2" charset="0"/>
                <a:cs typeface="RinkiySushreeMJ" pitchFamily="2" charset="0"/>
              </a:rPr>
              <a:t> I </a:t>
            </a:r>
            <a:r>
              <a:rPr lang="en-US" sz="2800" dirty="0" err="1">
                <a:solidFill>
                  <a:srgbClr val="FFC000"/>
                </a:solidFill>
                <a:latin typeface="BrahmaputraMJ" pitchFamily="2" charset="0"/>
                <a:cs typeface="RinkiySushreeMJ" pitchFamily="2" charset="0"/>
              </a:rPr>
              <a:t>wK</a:t>
            </a:r>
            <a:r>
              <a:rPr lang="en-US" sz="2800" dirty="0">
                <a:solidFill>
                  <a:srgbClr val="FFC000"/>
                </a:solidFill>
                <a:latin typeface="BrahmaputraMJ" pitchFamily="2" charset="0"/>
                <a:cs typeface="RinkiySushreeMJ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BrahmaputraMJ" pitchFamily="2" charset="0"/>
                <a:cs typeface="RinkiySushreeMJ" pitchFamily="2" charset="0"/>
              </a:rPr>
              <a:t>wK</a:t>
            </a:r>
            <a:r>
              <a:rPr lang="en-US" sz="2800" dirty="0">
                <a:solidFill>
                  <a:srgbClr val="FFC000"/>
                </a:solidFill>
                <a:latin typeface="BrahmaputraMJ" pitchFamily="2" charset="0"/>
                <a:cs typeface="RinkiySushreeMJ" pitchFamily="2" charset="0"/>
              </a:rPr>
              <a:t>  </a:t>
            </a:r>
            <a:r>
              <a:rPr lang="bn-BD" dirty="0">
                <a:solidFill>
                  <a:srgbClr val="FFC000"/>
                </a:solidFill>
                <a:latin typeface="BrahmaputraMJ" pitchFamily="2" charset="0"/>
              </a:rPr>
              <a:t>?</a:t>
            </a:r>
            <a:endParaRPr lang="en-US" dirty="0">
              <a:solidFill>
                <a:srgbClr val="FFC000"/>
              </a:solidFill>
              <a:latin typeface="BrahmaputraMJ" pitchFamily="2" charset="0"/>
              <a:cs typeface="RinkiySushree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4800599"/>
            <a:ext cx="2971800" cy="533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FFC000"/>
                </a:solidFill>
                <a:latin typeface="BrahmaputraMJ" pitchFamily="2" charset="0"/>
                <a:cs typeface="RinkiySushreeMJ" pitchFamily="2" charset="0"/>
              </a:rPr>
              <a:t>DËi</a:t>
            </a:r>
            <a:r>
              <a:rPr lang="en-US" sz="2800" dirty="0" smtClean="0">
                <a:solidFill>
                  <a:srgbClr val="FFC000"/>
                </a:solidFill>
                <a:latin typeface="BrahmaputraMJ" pitchFamily="2" charset="0"/>
                <a:cs typeface="RinkiySushreeMJ" pitchFamily="2" charset="0"/>
              </a:rPr>
              <a:t> </a:t>
            </a:r>
            <a:endParaRPr lang="en-US" dirty="0">
              <a:solidFill>
                <a:srgbClr val="FFC000"/>
              </a:solidFill>
              <a:latin typeface="BrahmaputraMJ" pitchFamily="2" charset="0"/>
              <a:cs typeface="RinkiySushree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9400" y="6477000"/>
            <a:ext cx="419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JESSORE POLYTECHNIC INSTITUTE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45126"/>
            <a:ext cx="4419600" cy="38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6477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5" grpId="0" animBg="1"/>
      <p:bldP spid="6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/>
            <a:r>
              <a:rPr lang="bn-BD" dirty="0">
                <a:solidFill>
                  <a:srgbClr val="FFC000"/>
                </a:solidFill>
              </a:rPr>
              <a:t>শক্তি প্রসাদ গাঙ্গুলী</a:t>
            </a:r>
            <a:r>
              <a:rPr lang="en-US" dirty="0">
                <a:solidFill>
                  <a:srgbClr val="FFC000"/>
                </a:solidFill>
              </a:rPr>
              <a:t/>
            </a:r>
            <a:br>
              <a:rPr lang="en-US" dirty="0">
                <a:solidFill>
                  <a:srgbClr val="FFC000"/>
                </a:solidFill>
              </a:rPr>
            </a:br>
            <a:r>
              <a:rPr lang="bn-BD" dirty="0">
                <a:solidFill>
                  <a:srgbClr val="FFC000"/>
                </a:solidFill>
              </a:rPr>
              <a:t>বি এস সি ইন টেক এডু(ইইই)</a:t>
            </a:r>
          </a:p>
          <a:p>
            <a:pPr algn="ctr"/>
            <a:r>
              <a:rPr lang="bn-BD" dirty="0">
                <a:solidFill>
                  <a:srgbClr val="FFC000"/>
                </a:solidFill>
              </a:rPr>
              <a:t>বিসিএস(কারিগরি শিক্ষা)</a:t>
            </a:r>
          </a:p>
          <a:p>
            <a:pPr algn="ctr"/>
            <a:r>
              <a:rPr lang="bn-BD" dirty="0">
                <a:solidFill>
                  <a:srgbClr val="FFC000"/>
                </a:solidFill>
              </a:rPr>
              <a:t>ইন্সট্রাক্টর(ইলেকঃ)</a:t>
            </a:r>
          </a:p>
          <a:p>
            <a:pPr algn="ctr"/>
            <a:r>
              <a:rPr lang="bn-BD" dirty="0">
                <a:solidFill>
                  <a:srgbClr val="FFC000"/>
                </a:solidFill>
              </a:rPr>
              <a:t>যশোর পলিটেকনিক ইন্সটিটিউট </a:t>
            </a:r>
            <a:endParaRPr lang="en-US" dirty="0">
              <a:solidFill>
                <a:srgbClr val="FFC000"/>
              </a:solidFill>
            </a:endParaRPr>
          </a:p>
          <a:p>
            <a:pPr algn="ctr"/>
            <a:r>
              <a:rPr lang="bn-BD" dirty="0">
                <a:solidFill>
                  <a:srgbClr val="FFC000"/>
                </a:solidFill>
              </a:rPr>
              <a:t>যোগদান তারিখঃ   ১১/১০/১৯৮৮ইং</a:t>
            </a:r>
          </a:p>
          <a:p>
            <a:pPr algn="ctr"/>
            <a:r>
              <a:rPr lang="bn-BD" dirty="0">
                <a:solidFill>
                  <a:srgbClr val="FFC000"/>
                </a:solidFill>
              </a:rPr>
              <a:t>জন্ম তারিখঃ       ১০/০৮/১৯৬১ইং</a:t>
            </a:r>
          </a:p>
          <a:p>
            <a:pPr algn="ctr"/>
            <a:r>
              <a:rPr lang="en-US" dirty="0">
                <a:solidFill>
                  <a:srgbClr val="FFC000"/>
                </a:solidFill>
              </a:rPr>
              <a:t>Email : spg_et@yahoo.com</a:t>
            </a:r>
          </a:p>
        </p:txBody>
      </p:sp>
      <p:sp>
        <p:nvSpPr>
          <p:cNvPr id="4" name="Flowchart: Decision 3"/>
          <p:cNvSpPr/>
          <p:nvPr/>
        </p:nvSpPr>
        <p:spPr>
          <a:xfrm>
            <a:off x="3352800" y="76200"/>
            <a:ext cx="2362200" cy="7620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/>
          </a:p>
          <a:p>
            <a:pPr algn="ctr"/>
            <a:r>
              <a:rPr lang="bn-BD" dirty="0"/>
              <a:t>পরিচিতি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6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81600"/>
            <a:ext cx="9144000" cy="16764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en-US" sz="2800" b="1" i="1" dirty="0">
                <a:latin typeface="Algerian" panose="04020705040A02060702" pitchFamily="82" charset="0"/>
              </a:rPr>
              <a:t>SHAKTI PRASAD GANGULY</a:t>
            </a:r>
            <a:br>
              <a:rPr lang="en-US" sz="2800" b="1" i="1" dirty="0">
                <a:latin typeface="Algerian" panose="04020705040A02060702" pitchFamily="82" charset="0"/>
              </a:rPr>
            </a:br>
            <a:r>
              <a:rPr lang="en-US" sz="2800" b="1" i="1" dirty="0">
                <a:latin typeface="Algerian" panose="04020705040A02060702" pitchFamily="82" charset="0"/>
              </a:rPr>
              <a:t>INSTRUCTOR (ELECTRICAL)</a:t>
            </a:r>
          </a:p>
          <a:p>
            <a:pPr algn="ctr"/>
            <a:r>
              <a:rPr lang="en-US" sz="2800" b="1" i="1" dirty="0">
                <a:latin typeface="Algerian" panose="04020705040A02060702" pitchFamily="82" charset="0"/>
              </a:rPr>
              <a:t>JESSORE POLYTECHNIC INSTITUTE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016EF48-9B28-40D2-BFD5-C90F5DB90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"/>
            <a:ext cx="8153400" cy="478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158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52399"/>
            <a:ext cx="3962400" cy="1066801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/>
            </a:r>
            <a:br>
              <a:rPr lang="en-US" i="1" dirty="0"/>
            </a:br>
            <a:r>
              <a:rPr lang="bn-BD" sz="3100" dirty="0">
                <a:latin typeface="BrahmaputraMJ" pitchFamily="2" charset="0"/>
              </a:rPr>
              <a:t>এসি </a:t>
            </a:r>
            <a:r>
              <a:rPr lang="bn-BD" sz="3100" dirty="0" smtClean="0">
                <a:latin typeface="BrahmaputraMJ" pitchFamily="2" charset="0"/>
              </a:rPr>
              <a:t>মেসিন-১</a:t>
            </a:r>
            <a:r>
              <a:rPr lang="en-US" sz="3100" dirty="0">
                <a:latin typeface="BrahmaputraMJ" pitchFamily="2" charset="0"/>
              </a:rPr>
              <a:t/>
            </a:r>
            <a:br>
              <a:rPr lang="en-US" sz="3100" dirty="0">
                <a:latin typeface="BrahmaputraMJ" pitchFamily="2" charset="0"/>
              </a:rPr>
            </a:br>
            <a:r>
              <a:rPr lang="bn-BD" sz="3100" dirty="0">
                <a:latin typeface="BrahmaputraMJ" pitchFamily="2" charset="0"/>
              </a:rPr>
              <a:t>বিষয় </a:t>
            </a:r>
            <a:r>
              <a:rPr lang="bn-BD" sz="3100" dirty="0" smtClean="0">
                <a:latin typeface="BrahmaputraMJ" pitchFamily="2" charset="0"/>
              </a:rPr>
              <a:t>কোড-</a:t>
            </a:r>
            <a:r>
              <a:rPr lang="en-US" sz="3100" dirty="0" smtClean="0">
                <a:latin typeface="BrahmaputraMJ" pitchFamily="2" charset="0"/>
              </a:rPr>
              <a:t>66761</a:t>
            </a:r>
            <a:r>
              <a:rPr lang="en-US" sz="3100" dirty="0">
                <a:latin typeface="BrahmaputraMJ" pitchFamily="2" charset="0"/>
              </a:rPr>
              <a:t/>
            </a:r>
            <a:br>
              <a:rPr lang="en-US" sz="3100" dirty="0">
                <a:latin typeface="BrahmaputraMJ" pitchFamily="2" charset="0"/>
              </a:rPr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856" y="6629400"/>
            <a:ext cx="8991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lgerian" panose="04020705040A02060702" pitchFamily="82" charset="0"/>
              </a:rPr>
              <a:t>JESSORE POLYTECHNIC INSTITUTE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46783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BrahmaputraMJ" pitchFamily="2" charset="0"/>
                <a:ea typeface="Times New Roman"/>
                <a:cs typeface="Times New Roman"/>
              </a:rPr>
              <a:t>Re </a:t>
            </a:r>
            <a:r>
              <a:rPr lang="en-US" sz="3600" b="1" dirty="0" err="1" smtClean="0">
                <a:latin typeface="BrahmaputraMJ" pitchFamily="2" charset="0"/>
                <a:ea typeface="Times New Roman"/>
                <a:cs typeface="Times New Roman"/>
              </a:rPr>
              <a:t>bs</a:t>
            </a:r>
            <a:r>
              <a:rPr lang="en-US" sz="3600" b="1" dirty="0" smtClean="0">
                <a:latin typeface="BrahmaputraMJ" pitchFamily="2" charset="0"/>
                <a:ea typeface="Times New Roman"/>
                <a:cs typeface="Times New Roman"/>
              </a:rPr>
              <a:t> 10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u="sng" dirty="0" err="1" smtClean="0">
                <a:latin typeface="BrahmaputraMJ" pitchFamily="2" charset="0"/>
                <a:ea typeface="Times New Roman"/>
                <a:cs typeface="Times New Roman"/>
              </a:rPr>
              <a:t>R‡ei</a:t>
            </a:r>
            <a:r>
              <a:rPr lang="en-US" b="1" u="sng" dirty="0" smtClean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b="1" u="sng" dirty="0" err="1" smtClean="0">
                <a:latin typeface="BrahmaputraMJ" pitchFamily="2" charset="0"/>
                <a:ea typeface="Times New Roman"/>
                <a:cs typeface="Times New Roman"/>
              </a:rPr>
              <a:t>bvg</a:t>
            </a:r>
            <a:r>
              <a:rPr lang="en-US" b="1" dirty="0" smtClean="0">
                <a:latin typeface="BrahmaputraMJ" pitchFamily="2" charset="0"/>
                <a:ea typeface="Times New Roman"/>
                <a:cs typeface="Times New Roman"/>
              </a:rPr>
              <a:t> t </a:t>
            </a:r>
            <a:r>
              <a:rPr lang="en-US" b="1" dirty="0" err="1" smtClean="0">
                <a:latin typeface="BrahmaputraMJ" pitchFamily="2" charset="0"/>
                <a:ea typeface="Times New Roman"/>
                <a:cs typeface="Times New Roman"/>
              </a:rPr>
              <a:t>GKwU</a:t>
            </a:r>
            <a:r>
              <a:rPr lang="en-US" b="1" dirty="0" smtClean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b="1" dirty="0" err="1" smtClean="0">
                <a:latin typeface="BrahmaputraMJ" pitchFamily="2" charset="0"/>
                <a:ea typeface="Times New Roman"/>
                <a:cs typeface="Times New Roman"/>
              </a:rPr>
              <a:t>wZb</a:t>
            </a:r>
            <a:r>
              <a:rPr lang="en-US" b="1" dirty="0" smtClean="0">
                <a:latin typeface="BrahmaputraMJ" pitchFamily="2" charset="0"/>
                <a:ea typeface="Times New Roman"/>
                <a:cs typeface="Times New Roman"/>
              </a:rPr>
              <a:t> ‡</a:t>
            </a:r>
            <a:r>
              <a:rPr lang="en-US" b="1" dirty="0" err="1" smtClean="0">
                <a:latin typeface="BrahmaputraMJ" pitchFamily="2" charset="0"/>
                <a:ea typeface="Times New Roman"/>
                <a:cs typeface="Times New Roman"/>
              </a:rPr>
              <a:t>dR</a:t>
            </a:r>
            <a:r>
              <a:rPr lang="en-US" b="1" dirty="0" smtClean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b="1" dirty="0" err="1" smtClean="0">
                <a:latin typeface="BrahmaputraMJ" pitchFamily="2" charset="0"/>
                <a:ea typeface="Times New Roman"/>
                <a:cs typeface="Times New Roman"/>
              </a:rPr>
              <a:t>BÛvKkb</a:t>
            </a:r>
            <a:r>
              <a:rPr lang="en-US" b="1" dirty="0" smtClean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b="1" dirty="0" err="1" smtClean="0">
                <a:latin typeface="BrahmaputraMJ" pitchFamily="2" charset="0"/>
                <a:ea typeface="Times New Roman"/>
                <a:cs typeface="Times New Roman"/>
              </a:rPr>
              <a:t>gUi</a:t>
            </a:r>
            <a:r>
              <a:rPr lang="en-US" b="1" dirty="0" smtClean="0">
                <a:latin typeface="BrahmaputraMJ" pitchFamily="2" charset="0"/>
                <a:ea typeface="Times New Roman"/>
                <a:cs typeface="Times New Roman"/>
              </a:rPr>
              <a:t> †K </a:t>
            </a:r>
            <a:r>
              <a:rPr lang="en-US" b="1" dirty="0" err="1" smtClean="0">
                <a:latin typeface="BrahmaputraMJ" pitchFamily="2" charset="0"/>
                <a:ea typeface="Times New Roman"/>
                <a:cs typeface="Times New Roman"/>
              </a:rPr>
              <a:t>mUvi</a:t>
            </a:r>
            <a:r>
              <a:rPr lang="en-US" b="1" dirty="0" smtClean="0">
                <a:latin typeface="BrahmaputraMJ" pitchFamily="2" charset="0"/>
                <a:ea typeface="Times New Roman"/>
                <a:cs typeface="Times New Roman"/>
              </a:rPr>
              <a:t>-‡</a:t>
            </a:r>
            <a:r>
              <a:rPr lang="en-US" b="1" dirty="0" err="1" smtClean="0">
                <a:latin typeface="BrahmaputraMJ" pitchFamily="2" charset="0"/>
                <a:ea typeface="Times New Roman"/>
                <a:cs typeface="Times New Roman"/>
              </a:rPr>
              <a:t>Wëv</a:t>
            </a:r>
            <a:r>
              <a:rPr lang="en-US" b="1" dirty="0" smtClean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b="1" dirty="0" err="1" smtClean="0">
                <a:latin typeface="BrahmaputraMJ" pitchFamily="2" charset="0"/>
                <a:ea typeface="Times New Roman"/>
                <a:cs typeface="Times New Roman"/>
              </a:rPr>
              <a:t>óvU©v‡ii</a:t>
            </a:r>
            <a:r>
              <a:rPr lang="en-US" b="1" dirty="0" smtClean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b="1" dirty="0" err="1" smtClean="0">
                <a:latin typeface="BrahmaputraMJ" pitchFamily="2" charset="0"/>
                <a:ea typeface="Times New Roman"/>
                <a:cs typeface="Times New Roman"/>
              </a:rPr>
              <a:t>gvav‡g</a:t>
            </a:r>
            <a:r>
              <a:rPr lang="en-US" b="1" dirty="0" smtClean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b="1" dirty="0" err="1" smtClean="0">
                <a:latin typeface="BrahmaputraMJ" pitchFamily="2" charset="0"/>
                <a:ea typeface="Times New Roman"/>
                <a:cs typeface="Times New Roman"/>
              </a:rPr>
              <a:t>cwiPvjbv</a:t>
            </a:r>
            <a:r>
              <a:rPr lang="en-US" b="1" dirty="0" smtClean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b="1" dirty="0" err="1" smtClean="0">
                <a:latin typeface="BrahmaputraMJ" pitchFamily="2" charset="0"/>
                <a:ea typeface="Times New Roman"/>
                <a:cs typeface="Times New Roman"/>
              </a:rPr>
              <a:t>K‡i</a:t>
            </a:r>
            <a:r>
              <a:rPr lang="en-US" b="1" dirty="0" smtClean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b="1" dirty="0" err="1" smtClean="0">
                <a:latin typeface="BrahmaputraMJ" pitchFamily="2" charset="0"/>
                <a:ea typeface="Times New Roman"/>
                <a:cs typeface="Times New Roman"/>
              </a:rPr>
              <a:t>w¯øc</a:t>
            </a:r>
            <a:r>
              <a:rPr lang="en-US" b="1" dirty="0" smtClean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b="1" dirty="0" err="1" smtClean="0">
                <a:latin typeface="BrahmaputraMJ" pitchFamily="2" charset="0"/>
                <a:ea typeface="Times New Roman"/>
                <a:cs typeface="Times New Roman"/>
              </a:rPr>
              <a:t>wbY©qKiY</a:t>
            </a:r>
            <a:r>
              <a:rPr lang="en-US" b="1" dirty="0" smtClean="0">
                <a:latin typeface="BrahmaputraMJ" pitchFamily="2" charset="0"/>
                <a:ea typeface="Times New Roman"/>
                <a:cs typeface="Times New Roman"/>
              </a:rPr>
              <a:t>:-</a:t>
            </a:r>
            <a:endParaRPr lang="en-US" sz="2400" b="1" u="sng" dirty="0" smtClean="0">
              <a:latin typeface="BrahmaputraMJ" pitchFamily="2" charset="0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b="1" u="sng" dirty="0" smtClean="0">
              <a:latin typeface="BrahmaputraMJ" pitchFamily="2" charset="0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u="sng" dirty="0" err="1" smtClean="0">
                <a:latin typeface="BrahmaputraMJ" pitchFamily="2" charset="0"/>
                <a:ea typeface="Times New Roman"/>
                <a:cs typeface="Times New Roman"/>
              </a:rPr>
              <a:t>D‡Ïk</a:t>
            </a:r>
            <a:r>
              <a:rPr lang="en-US" b="1" u="sng" dirty="0" smtClean="0">
                <a:latin typeface="BrahmaputraMJ" pitchFamily="2" charset="0"/>
                <a:ea typeface="Times New Roman"/>
                <a:cs typeface="Times New Roman"/>
              </a:rPr>
              <a:t>¨</a:t>
            </a:r>
            <a:r>
              <a:rPr lang="en-US" b="1" dirty="0" smtClean="0">
                <a:latin typeface="BrahmaputraMJ" pitchFamily="2" charset="0"/>
                <a:ea typeface="Times New Roman"/>
                <a:cs typeface="Times New Roman"/>
              </a:rPr>
              <a:t> t(K) </a:t>
            </a:r>
            <a:r>
              <a:rPr lang="en-US" b="1" dirty="0" err="1" smtClean="0">
                <a:latin typeface="BrahmaputraMJ" pitchFamily="2" charset="0"/>
                <a:ea typeface="Times New Roman"/>
                <a:cs typeface="Times New Roman"/>
              </a:rPr>
              <a:t>mUvi</a:t>
            </a:r>
            <a:r>
              <a:rPr lang="en-US" b="1" dirty="0" smtClean="0">
                <a:latin typeface="BrahmaputraMJ" pitchFamily="2" charset="0"/>
                <a:ea typeface="Times New Roman"/>
                <a:cs typeface="Times New Roman"/>
              </a:rPr>
              <a:t>-‡</a:t>
            </a:r>
            <a:r>
              <a:rPr lang="en-US" b="1" dirty="0" err="1" smtClean="0">
                <a:latin typeface="BrahmaputraMJ" pitchFamily="2" charset="0"/>
                <a:ea typeface="Times New Roman"/>
                <a:cs typeface="Times New Roman"/>
              </a:rPr>
              <a:t>Wëv</a:t>
            </a:r>
            <a:r>
              <a:rPr lang="en-US" b="1" dirty="0" smtClean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b="1" dirty="0" err="1" smtClean="0">
                <a:latin typeface="BrahmaputraMJ" pitchFamily="2" charset="0"/>
                <a:ea typeface="Times New Roman"/>
                <a:cs typeface="Times New Roman"/>
              </a:rPr>
              <a:t>óvU©v‡ii</a:t>
            </a:r>
            <a:r>
              <a:rPr lang="en-US" b="1" dirty="0" smtClean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b="1" dirty="0" err="1" smtClean="0">
                <a:latin typeface="BrahmaputraMJ" pitchFamily="2" charset="0"/>
                <a:ea typeface="Times New Roman"/>
                <a:cs typeface="Times New Roman"/>
              </a:rPr>
              <a:t>mvnv‡h</a:t>
            </a:r>
            <a:r>
              <a:rPr lang="en-US" b="1" dirty="0" smtClean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b="1" dirty="0" err="1" smtClean="0">
                <a:latin typeface="BrahmaputraMJ" pitchFamily="2" charset="0"/>
                <a:ea typeface="Times New Roman"/>
                <a:cs typeface="Times New Roman"/>
              </a:rPr>
              <a:t>wZb</a:t>
            </a:r>
            <a:r>
              <a:rPr lang="en-US" b="1" dirty="0" smtClean="0">
                <a:latin typeface="BrahmaputraMJ" pitchFamily="2" charset="0"/>
                <a:ea typeface="Times New Roman"/>
                <a:cs typeface="Times New Roman"/>
              </a:rPr>
              <a:t> ‡</a:t>
            </a:r>
            <a:r>
              <a:rPr lang="en-US" b="1" dirty="0" err="1" smtClean="0">
                <a:latin typeface="BrahmaputraMJ" pitchFamily="2" charset="0"/>
                <a:ea typeface="Times New Roman"/>
                <a:cs typeface="Times New Roman"/>
              </a:rPr>
              <a:t>dR</a:t>
            </a:r>
            <a:r>
              <a:rPr lang="en-US" b="1" dirty="0" smtClean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b="1" dirty="0" err="1" smtClean="0">
                <a:latin typeface="BrahmaputraMJ" pitchFamily="2" charset="0"/>
                <a:ea typeface="Times New Roman"/>
                <a:cs typeface="Times New Roman"/>
              </a:rPr>
              <a:t>BÛvKkb</a:t>
            </a:r>
            <a:r>
              <a:rPr lang="en-US" b="1" dirty="0" smtClean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b="1" dirty="0" err="1" smtClean="0">
                <a:latin typeface="BrahmaputraMJ" pitchFamily="2" charset="0"/>
                <a:ea typeface="Times New Roman"/>
                <a:cs typeface="Times New Roman"/>
              </a:rPr>
              <a:t>gU‡ii</a:t>
            </a:r>
            <a:r>
              <a:rPr lang="en-US" b="1" dirty="0" smtClean="0">
                <a:latin typeface="BrahmaputraMJ" pitchFamily="2" charset="0"/>
                <a:ea typeface="Times New Roman"/>
                <a:cs typeface="Times New Roman"/>
              </a:rPr>
              <a:t> ‰</a:t>
            </a:r>
            <a:r>
              <a:rPr lang="en-US" b="1" dirty="0" err="1" smtClean="0">
                <a:latin typeface="BrahmaputraMJ" pitchFamily="2" charset="0"/>
                <a:ea typeface="Times New Roman"/>
                <a:cs typeface="Times New Roman"/>
              </a:rPr>
              <a:t>e`ywZK</a:t>
            </a:r>
            <a:r>
              <a:rPr lang="en-US" b="1" dirty="0" smtClean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b="1" dirty="0" err="1" smtClean="0">
                <a:latin typeface="BrahmaputraMJ" pitchFamily="2" charset="0"/>
                <a:ea typeface="Times New Roman"/>
                <a:cs typeface="Times New Roman"/>
              </a:rPr>
              <a:t>ms‡hvM</a:t>
            </a:r>
            <a:r>
              <a:rPr lang="en-US" b="1" dirty="0" smtClean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b="1" dirty="0" err="1" smtClean="0">
                <a:latin typeface="BrahmaputraMJ" pitchFamily="2" charset="0"/>
                <a:ea typeface="Times New Roman"/>
                <a:cs typeface="Times New Roman"/>
              </a:rPr>
              <a:t>wkÿv</a:t>
            </a:r>
            <a:r>
              <a:rPr lang="en-US" b="1" dirty="0" smtClean="0">
                <a:latin typeface="BrahmaputraMJ" pitchFamily="2" charset="0"/>
                <a:ea typeface="Times New Roman"/>
                <a:cs typeface="Times New Roman"/>
              </a:rPr>
              <a:t> |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u="sng" dirty="0" smtClean="0">
                <a:latin typeface="BrahmaputraMJ" pitchFamily="2" charset="0"/>
                <a:ea typeface="Times New Roman"/>
                <a:cs typeface="Times New Roman"/>
              </a:rPr>
              <a:t>ZË</a:t>
            </a:r>
            <a:r>
              <a:rPr lang="en-US" u="sng" dirty="0">
                <a:latin typeface="BrahmaputraMJ" pitchFamily="2" charset="0"/>
                <a:ea typeface="Times New Roman"/>
                <a:cs typeface="Times New Roman"/>
              </a:rPr>
              <a:t>¡</a:t>
            </a:r>
            <a:endParaRPr lang="en-US" sz="2800" dirty="0">
              <a:latin typeface="BrahmaputraMJ" pitchFamily="2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"/>
            <a:ext cx="1752600" cy="1371599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447800" cy="137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68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52251"/>
            <a:ext cx="3200400" cy="990599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bn-BD" sz="3100" dirty="0" smtClean="0">
                <a:solidFill>
                  <a:prstClr val="white"/>
                </a:solidFill>
                <a:latin typeface="BrahmaputraMJ" pitchFamily="2" charset="0"/>
              </a:rPr>
              <a:t>এসি </a:t>
            </a:r>
            <a:r>
              <a:rPr lang="bn-BD" sz="3100" dirty="0">
                <a:solidFill>
                  <a:prstClr val="white"/>
                </a:solidFill>
                <a:latin typeface="BrahmaputraMJ" pitchFamily="2" charset="0"/>
              </a:rPr>
              <a:t>মেসিন-১</a:t>
            </a:r>
            <a:r>
              <a:rPr lang="en-US" sz="3100" dirty="0">
                <a:solidFill>
                  <a:prstClr val="white"/>
                </a:solidFill>
                <a:latin typeface="BrahmaputraMJ" pitchFamily="2" charset="0"/>
              </a:rPr>
              <a:t/>
            </a:r>
            <a:br>
              <a:rPr lang="en-US" sz="3100" dirty="0">
                <a:solidFill>
                  <a:prstClr val="white"/>
                </a:solidFill>
                <a:latin typeface="BrahmaputraMJ" pitchFamily="2" charset="0"/>
              </a:rPr>
            </a:br>
            <a:r>
              <a:rPr lang="bn-BD" sz="3100" dirty="0">
                <a:solidFill>
                  <a:prstClr val="white"/>
                </a:solidFill>
                <a:latin typeface="BrahmaputraMJ" pitchFamily="2" charset="0"/>
              </a:rPr>
              <a:t>বিষয় কোড-</a:t>
            </a:r>
            <a:r>
              <a:rPr lang="en-US" sz="3100" dirty="0">
                <a:solidFill>
                  <a:prstClr val="white"/>
                </a:solidFill>
                <a:latin typeface="BrahmaputraMJ" pitchFamily="2" charset="0"/>
              </a:rPr>
              <a:t>66761</a:t>
            </a:r>
            <a:br>
              <a:rPr lang="en-US" sz="3100" dirty="0">
                <a:solidFill>
                  <a:prstClr val="white"/>
                </a:solidFill>
                <a:latin typeface="BrahmaputraMJ" pitchFamily="2" charset="0"/>
              </a:rPr>
            </a:br>
            <a:r>
              <a:rPr lang="en-US" sz="4000" dirty="0">
                <a:solidFill>
                  <a:prstClr val="white"/>
                </a:solidFill>
              </a:rPr>
              <a:t/>
            </a:r>
            <a:br>
              <a:rPr lang="en-US" sz="4000" dirty="0">
                <a:solidFill>
                  <a:prstClr val="white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856" y="6629400"/>
            <a:ext cx="8991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JESSORE POLYTECHNIC INSTITUTE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856" y="1447800"/>
            <a:ext cx="8991600" cy="51816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Re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bs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smtClean="0">
                <a:latin typeface="BrahmaputraMJ" pitchFamily="2" charset="0"/>
                <a:ea typeface="Times New Roman"/>
                <a:cs typeface="Times New Roman"/>
              </a:rPr>
              <a:t>10(</a:t>
            </a:r>
            <a:r>
              <a:rPr lang="en-US" sz="2400" b="1" dirty="0" err="1" smtClean="0">
                <a:latin typeface="BrahmaputraMJ" pitchFamily="2" charset="0"/>
                <a:ea typeface="Times New Roman"/>
                <a:cs typeface="Times New Roman"/>
              </a:rPr>
              <a:t>GKwU</a:t>
            </a:r>
            <a:r>
              <a:rPr lang="en-US" sz="2400" b="1" dirty="0" smtClean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BrahmaputraMJ" pitchFamily="2" charset="0"/>
                <a:ea typeface="Times New Roman"/>
                <a:cs typeface="Times New Roman"/>
              </a:rPr>
              <a:t>wZb</a:t>
            </a:r>
            <a:r>
              <a:rPr lang="en-US" sz="2400" b="1" dirty="0">
                <a:latin typeface="BrahmaputraMJ" pitchFamily="2" charset="0"/>
                <a:ea typeface="Times New Roman"/>
                <a:cs typeface="Times New Roman"/>
              </a:rPr>
              <a:t> ‡</a:t>
            </a:r>
            <a:r>
              <a:rPr lang="en-US" sz="2400" b="1" dirty="0" err="1">
                <a:latin typeface="BrahmaputraMJ" pitchFamily="2" charset="0"/>
                <a:ea typeface="Times New Roman"/>
                <a:cs typeface="Times New Roman"/>
              </a:rPr>
              <a:t>dR</a:t>
            </a:r>
            <a:r>
              <a:rPr lang="en-US" sz="24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BrahmaputraMJ" pitchFamily="2" charset="0"/>
                <a:ea typeface="Times New Roman"/>
                <a:cs typeface="Times New Roman"/>
              </a:rPr>
              <a:t>BÛvKkb</a:t>
            </a:r>
            <a:r>
              <a:rPr lang="en-US" sz="24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BrahmaputraMJ" pitchFamily="2" charset="0"/>
                <a:ea typeface="Times New Roman"/>
                <a:cs typeface="Times New Roman"/>
              </a:rPr>
              <a:t>gUi</a:t>
            </a:r>
            <a:r>
              <a:rPr lang="en-US" sz="2400" b="1" dirty="0">
                <a:latin typeface="BrahmaputraMJ" pitchFamily="2" charset="0"/>
                <a:ea typeface="Times New Roman"/>
                <a:cs typeface="Times New Roman"/>
              </a:rPr>
              <a:t> †K </a:t>
            </a:r>
            <a:r>
              <a:rPr lang="en-US" sz="2400" b="1" dirty="0" err="1">
                <a:latin typeface="BrahmaputraMJ" pitchFamily="2" charset="0"/>
                <a:ea typeface="Times New Roman"/>
                <a:cs typeface="Times New Roman"/>
              </a:rPr>
              <a:t>mUvi</a:t>
            </a:r>
            <a:r>
              <a:rPr lang="en-US" sz="2400" b="1" dirty="0">
                <a:latin typeface="BrahmaputraMJ" pitchFamily="2" charset="0"/>
                <a:ea typeface="Times New Roman"/>
                <a:cs typeface="Times New Roman"/>
              </a:rPr>
              <a:t>-‡</a:t>
            </a:r>
            <a:r>
              <a:rPr lang="en-US" sz="2400" b="1" dirty="0" err="1">
                <a:latin typeface="BrahmaputraMJ" pitchFamily="2" charset="0"/>
                <a:ea typeface="Times New Roman"/>
                <a:cs typeface="Times New Roman"/>
              </a:rPr>
              <a:t>Wëv</a:t>
            </a:r>
            <a:r>
              <a:rPr lang="en-US" sz="24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BrahmaputraMJ" pitchFamily="2" charset="0"/>
                <a:ea typeface="Times New Roman"/>
                <a:cs typeface="Times New Roman"/>
              </a:rPr>
              <a:t>óvU©v‡ii</a:t>
            </a:r>
            <a:r>
              <a:rPr lang="en-US" sz="24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BrahmaputraMJ" pitchFamily="2" charset="0"/>
                <a:ea typeface="Times New Roman"/>
                <a:cs typeface="Times New Roman"/>
              </a:rPr>
              <a:t>gvav‡g</a:t>
            </a:r>
            <a:r>
              <a:rPr lang="en-US" sz="24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BrahmaputraMJ" pitchFamily="2" charset="0"/>
                <a:ea typeface="Times New Roman"/>
                <a:cs typeface="Times New Roman"/>
              </a:rPr>
              <a:t>cwiPvjbv</a:t>
            </a:r>
            <a:r>
              <a:rPr lang="en-US" sz="2400" b="1" dirty="0">
                <a:latin typeface="BrahmaputraMJ" pitchFamily="2" charset="0"/>
                <a:ea typeface="Times New Roman"/>
                <a:cs typeface="Times New Roman"/>
              </a:rPr>
              <a:t>)</a:t>
            </a:r>
          </a:p>
          <a:p>
            <a:r>
              <a:rPr lang="en-US" sz="3600" b="1" dirty="0">
                <a:latin typeface="BrahmaputraMJ" pitchFamily="2" charset="0"/>
                <a:ea typeface="Times New Roman"/>
                <a:cs typeface="Times New Roman"/>
              </a:rPr>
              <a:t>ZË¡ </a:t>
            </a:r>
            <a:r>
              <a:rPr lang="en-US" sz="4000" b="1" dirty="0">
                <a:latin typeface="BrahmaputraMJ" pitchFamily="2" charset="0"/>
                <a:ea typeface="Times New Roman"/>
                <a:cs typeface="Times New Roman"/>
              </a:rPr>
              <a:t>:-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Pvjy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Kivi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mgq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BÛvKkb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gU‡ii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†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ivUi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w¯’i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_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v‡K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|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d‡j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Gi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†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óU‡i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c~Y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© †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fv‡ëR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cÖ‡qvM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n‡j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H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mgq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‡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óU‡i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e¨vK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BGgGd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_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v‡K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bv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,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hvi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d‡j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gU‡ii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Lye †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ekx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Kv‡i›U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A_v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©- 5/7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Myb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nq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|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Pvjy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Kivi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gyn~Z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©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n‡Z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†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ivUi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MwZkxj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bv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nIqv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ch©šÍ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G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AwZgvÎvq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Kv‡i›U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gUi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IqvBwÛs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,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myBP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wdDR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Zvi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ÿwZMÖ¯Í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nq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|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GgbwK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cvk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¦©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eZx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©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hš¿cvwZ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eÜ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n‡q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†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h‡Z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cv‡i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|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ZvB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Pvjbvi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mgq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gUi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Uvwg©bvj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n«vmK„Z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†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fv‡ëR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cÖ‡qvM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Kivi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Rb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¨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mUvi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-‡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Wëv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óvU©vii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e¨envi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Kiv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nq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|</a:t>
            </a:r>
          </a:p>
          <a:p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(1)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óvwU©s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wcwi‡W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IqvB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mshy³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Kivi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cÖwZ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†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d‡R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   Kg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mvcøvB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†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fv‡ëR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cvq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</a:p>
          <a:p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(2)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Pvjy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wcwi‡W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‡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Wëv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 †Z mshy³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Kivi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cÖwZ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†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d‡R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c~Y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© 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mvcøvB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†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fv‡ëR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cvq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</a:p>
          <a:p>
            <a:endParaRPr lang="en-US" b="1" dirty="0">
              <a:latin typeface="SutonnyMJ"/>
              <a:ea typeface="Times New Roman"/>
              <a:cs typeface="Times New Roman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"/>
            <a:ext cx="1752600" cy="1295101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52600" cy="129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715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7086600" cy="1295101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700" b="1" dirty="0" err="1" smtClean="0">
                <a:latin typeface="BrahmaputraMJ" pitchFamily="2" charset="0"/>
                <a:ea typeface="Times New Roman"/>
                <a:cs typeface="Times New Roman"/>
              </a:rPr>
              <a:t>GKwU</a:t>
            </a:r>
            <a:r>
              <a:rPr lang="en-US" sz="2700" b="1" dirty="0" smtClean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700" b="1" dirty="0" err="1">
                <a:latin typeface="BrahmaputraMJ" pitchFamily="2" charset="0"/>
                <a:ea typeface="Times New Roman"/>
                <a:cs typeface="Times New Roman"/>
              </a:rPr>
              <a:t>wZb</a:t>
            </a:r>
            <a:r>
              <a:rPr lang="en-US" sz="2700" b="1" dirty="0">
                <a:latin typeface="BrahmaputraMJ" pitchFamily="2" charset="0"/>
                <a:ea typeface="Times New Roman"/>
                <a:cs typeface="Times New Roman"/>
              </a:rPr>
              <a:t> ‡</a:t>
            </a:r>
            <a:r>
              <a:rPr lang="en-US" sz="2700" b="1" dirty="0" err="1">
                <a:latin typeface="BrahmaputraMJ" pitchFamily="2" charset="0"/>
                <a:ea typeface="Times New Roman"/>
                <a:cs typeface="Times New Roman"/>
              </a:rPr>
              <a:t>dR</a:t>
            </a:r>
            <a:r>
              <a:rPr lang="en-US" sz="27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700" b="1" dirty="0" err="1">
                <a:latin typeface="BrahmaputraMJ" pitchFamily="2" charset="0"/>
                <a:ea typeface="Times New Roman"/>
                <a:cs typeface="Times New Roman"/>
              </a:rPr>
              <a:t>BÛvKkb</a:t>
            </a:r>
            <a:r>
              <a:rPr lang="en-US" sz="27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700" b="1" dirty="0" err="1">
                <a:latin typeface="BrahmaputraMJ" pitchFamily="2" charset="0"/>
                <a:ea typeface="Times New Roman"/>
                <a:cs typeface="Times New Roman"/>
              </a:rPr>
              <a:t>gUi</a:t>
            </a:r>
            <a:r>
              <a:rPr lang="en-US" sz="2700" b="1" dirty="0">
                <a:latin typeface="BrahmaputraMJ" pitchFamily="2" charset="0"/>
                <a:ea typeface="Times New Roman"/>
                <a:cs typeface="Times New Roman"/>
              </a:rPr>
              <a:t> †K </a:t>
            </a:r>
            <a:r>
              <a:rPr lang="en-US" sz="2700" b="1" dirty="0" err="1">
                <a:latin typeface="BrahmaputraMJ" pitchFamily="2" charset="0"/>
                <a:ea typeface="Times New Roman"/>
                <a:cs typeface="Times New Roman"/>
              </a:rPr>
              <a:t>mUvi</a:t>
            </a:r>
            <a:r>
              <a:rPr lang="en-US" sz="2700" b="1" dirty="0">
                <a:latin typeface="BrahmaputraMJ" pitchFamily="2" charset="0"/>
                <a:ea typeface="Times New Roman"/>
                <a:cs typeface="Times New Roman"/>
              </a:rPr>
              <a:t>-‡</a:t>
            </a:r>
            <a:r>
              <a:rPr lang="en-US" sz="2700" b="1" dirty="0" err="1">
                <a:latin typeface="BrahmaputraMJ" pitchFamily="2" charset="0"/>
                <a:ea typeface="Times New Roman"/>
                <a:cs typeface="Times New Roman"/>
              </a:rPr>
              <a:t>Wëv</a:t>
            </a:r>
            <a:r>
              <a:rPr lang="en-US" sz="27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br>
              <a:rPr lang="en-US" sz="2700" b="1" dirty="0">
                <a:latin typeface="BrahmaputraMJ" pitchFamily="2" charset="0"/>
                <a:ea typeface="Times New Roman"/>
                <a:cs typeface="Times New Roman"/>
              </a:rPr>
            </a:br>
            <a:r>
              <a:rPr lang="en-US" sz="2700" b="1" dirty="0" err="1">
                <a:latin typeface="BrahmaputraMJ" pitchFamily="2" charset="0"/>
                <a:ea typeface="Times New Roman"/>
                <a:cs typeface="Times New Roman"/>
              </a:rPr>
              <a:t>óvU©v‡ii</a:t>
            </a:r>
            <a:r>
              <a:rPr lang="en-US" sz="27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700" b="1" dirty="0" err="1">
                <a:latin typeface="BrahmaputraMJ" pitchFamily="2" charset="0"/>
                <a:ea typeface="Times New Roman"/>
                <a:cs typeface="Times New Roman"/>
              </a:rPr>
              <a:t>gvav‡g</a:t>
            </a:r>
            <a:r>
              <a:rPr lang="en-US" sz="27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700" b="1" dirty="0" err="1">
                <a:latin typeface="BrahmaputraMJ" pitchFamily="2" charset="0"/>
                <a:ea typeface="Times New Roman"/>
                <a:cs typeface="Times New Roman"/>
              </a:rPr>
              <a:t>cwiPvjbv</a:t>
            </a:r>
            <a:r>
              <a:rPr lang="en-US" sz="2700" dirty="0">
                <a:latin typeface="BrahmaputraMJ" pitchFamily="2" charset="0"/>
              </a:rPr>
              <a:t/>
            </a:r>
            <a:br>
              <a:rPr lang="en-US" sz="2700" dirty="0">
                <a:latin typeface="BrahmaputraMJ" pitchFamily="2" charset="0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856" y="6629400"/>
            <a:ext cx="8991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JESSORE POLYTECHNIC INSTITUTE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856" y="1447800"/>
            <a:ext cx="8991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Re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bs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smtClean="0">
                <a:latin typeface="BrahmaputraMJ" pitchFamily="2" charset="0"/>
                <a:ea typeface="Times New Roman"/>
                <a:cs typeface="Times New Roman"/>
              </a:rPr>
              <a:t>10 </a:t>
            </a:r>
            <a:endParaRPr lang="en-US" sz="2800" b="1" dirty="0">
              <a:latin typeface="BrahmaputraMJ" pitchFamily="2" charset="0"/>
              <a:ea typeface="Times New Roman"/>
              <a:cs typeface="Times New Roman"/>
            </a:endParaRPr>
          </a:p>
          <a:p>
            <a:r>
              <a:rPr lang="en-US" sz="35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3900" i="1" u="sng" dirty="0">
                <a:latin typeface="BrahmaputraMJ" pitchFamily="2" charset="0"/>
                <a:ea typeface="Times New Roman"/>
                <a:cs typeface="Times New Roman"/>
              </a:rPr>
              <a:t>           </a:t>
            </a:r>
            <a:r>
              <a:rPr lang="en-US" sz="35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3500" b="1" dirty="0" err="1">
                <a:latin typeface="BrahmaputraMJ" pitchFamily="2" charset="0"/>
                <a:ea typeface="Times New Roman"/>
                <a:cs typeface="Times New Roman"/>
              </a:rPr>
              <a:t>mUvUv</a:t>
            </a:r>
            <a:r>
              <a:rPr lang="en-US" sz="3500" b="1" dirty="0">
                <a:latin typeface="BrahmaputraMJ" pitchFamily="2" charset="0"/>
                <a:ea typeface="Times New Roman"/>
                <a:cs typeface="Times New Roman"/>
              </a:rPr>
              <a:t>©‡ii </a:t>
            </a:r>
            <a:r>
              <a:rPr lang="en-US" sz="3500" b="1" dirty="0" err="1">
                <a:latin typeface="BrahmaputraMJ" pitchFamily="2" charset="0"/>
                <a:ea typeface="Times New Roman"/>
                <a:cs typeface="Times New Roman"/>
              </a:rPr>
              <a:t>nvZzj</a:t>
            </a:r>
            <a:r>
              <a:rPr lang="en-US" sz="35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3500" b="1" dirty="0" err="1">
                <a:latin typeface="BrahmaputraMJ" pitchFamily="2" charset="0"/>
                <a:ea typeface="Times New Roman"/>
                <a:cs typeface="Times New Roman"/>
              </a:rPr>
              <a:t>a‡i</a:t>
            </a:r>
            <a:r>
              <a:rPr lang="en-US" sz="35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3500" b="1" dirty="0" err="1">
                <a:latin typeface="BrahmaputraMJ" pitchFamily="2" charset="0"/>
                <a:ea typeface="Times New Roman"/>
                <a:cs typeface="Times New Roman"/>
              </a:rPr>
              <a:t>ivLvi</a:t>
            </a:r>
            <a:r>
              <a:rPr lang="en-US" sz="35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3500" b="1" dirty="0" err="1">
                <a:latin typeface="BrahmaputraMJ" pitchFamily="2" charset="0"/>
                <a:ea typeface="Times New Roman"/>
                <a:cs typeface="Times New Roman"/>
              </a:rPr>
              <a:t>Rb</a:t>
            </a:r>
            <a:r>
              <a:rPr lang="en-US" sz="3500" b="1" dirty="0">
                <a:latin typeface="BrahmaputraMJ" pitchFamily="2" charset="0"/>
                <a:ea typeface="Times New Roman"/>
                <a:cs typeface="Times New Roman"/>
              </a:rPr>
              <a:t>¨ †</a:t>
            </a:r>
            <a:r>
              <a:rPr lang="en-US" sz="3500" b="1" dirty="0" err="1">
                <a:latin typeface="BrahmaputraMJ" pitchFamily="2" charset="0"/>
                <a:ea typeface="Times New Roman"/>
                <a:cs typeface="Times New Roman"/>
              </a:rPr>
              <a:t>bv</a:t>
            </a:r>
            <a:r>
              <a:rPr lang="en-US" sz="3500" b="1" dirty="0">
                <a:latin typeface="BrahmaputraMJ" pitchFamily="2" charset="0"/>
                <a:ea typeface="Times New Roman"/>
                <a:cs typeface="Times New Roman"/>
              </a:rPr>
              <a:t> †</a:t>
            </a:r>
            <a:r>
              <a:rPr lang="en-US" sz="3500" b="1" dirty="0" err="1">
                <a:latin typeface="BrahmaputraMJ" pitchFamily="2" charset="0"/>
                <a:ea typeface="Times New Roman"/>
                <a:cs typeface="Times New Roman"/>
              </a:rPr>
              <a:t>fvë</a:t>
            </a:r>
            <a:r>
              <a:rPr lang="en-US" sz="35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3500" b="1" dirty="0" err="1">
                <a:latin typeface="BrahmaputraMJ" pitchFamily="2" charset="0"/>
                <a:ea typeface="Times New Roman"/>
                <a:cs typeface="Times New Roman"/>
              </a:rPr>
              <a:t>wiwjR</a:t>
            </a:r>
            <a:r>
              <a:rPr lang="en-US" sz="35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3500" b="1" dirty="0" err="1">
                <a:latin typeface="BrahmaputraMJ" pitchFamily="2" charset="0"/>
                <a:ea typeface="Times New Roman"/>
                <a:cs typeface="Times New Roman"/>
              </a:rPr>
              <a:t>K›U¨vKU</a:t>
            </a:r>
            <a:r>
              <a:rPr lang="en-US" sz="3500" b="1" dirty="0">
                <a:latin typeface="BrahmaputraMJ" pitchFamily="2" charset="0"/>
                <a:ea typeface="Times New Roman"/>
                <a:cs typeface="Times New Roman"/>
              </a:rPr>
              <a:t> _</a:t>
            </a:r>
            <a:r>
              <a:rPr lang="en-US" sz="3500" b="1" dirty="0" err="1">
                <a:latin typeface="BrahmaputraMJ" pitchFamily="2" charset="0"/>
                <a:ea typeface="Times New Roman"/>
                <a:cs typeface="Times New Roman"/>
              </a:rPr>
              <a:t>v‡K</a:t>
            </a:r>
            <a:r>
              <a:rPr lang="en-US" sz="3500" b="1" dirty="0">
                <a:latin typeface="BrahmaputraMJ" pitchFamily="2" charset="0"/>
                <a:ea typeface="Times New Roman"/>
                <a:cs typeface="Times New Roman"/>
              </a:rPr>
              <a:t> | AwZwi³ </a:t>
            </a:r>
            <a:r>
              <a:rPr lang="en-US" sz="3500" b="1" dirty="0" err="1">
                <a:latin typeface="BrahmaputraMJ" pitchFamily="2" charset="0"/>
                <a:ea typeface="Times New Roman"/>
                <a:cs typeface="Times New Roman"/>
              </a:rPr>
              <a:t>Kv‡i›U</a:t>
            </a:r>
            <a:r>
              <a:rPr lang="en-US" sz="35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3500" b="1" dirty="0" err="1">
                <a:latin typeface="BrahmaputraMJ" pitchFamily="2" charset="0"/>
                <a:ea typeface="Times New Roman"/>
                <a:cs typeface="Times New Roman"/>
              </a:rPr>
              <a:t>ev</a:t>
            </a:r>
            <a:r>
              <a:rPr lang="en-US" sz="3500" b="1" dirty="0">
                <a:latin typeface="BrahmaputraMJ" pitchFamily="2" charset="0"/>
                <a:ea typeface="Times New Roman"/>
                <a:cs typeface="Times New Roman"/>
              </a:rPr>
              <a:t> †</a:t>
            </a:r>
            <a:r>
              <a:rPr lang="en-US" sz="3500" b="1" dirty="0" err="1">
                <a:latin typeface="BrahmaputraMJ" pitchFamily="2" charset="0"/>
                <a:ea typeface="Times New Roman"/>
                <a:cs typeface="Times New Roman"/>
              </a:rPr>
              <a:t>evSv</a:t>
            </a:r>
            <a:r>
              <a:rPr lang="en-US" sz="35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3500" b="1" dirty="0" err="1">
                <a:latin typeface="BrahmaputraMJ" pitchFamily="2" charset="0"/>
                <a:ea typeface="Times New Roman"/>
                <a:cs typeface="Times New Roman"/>
              </a:rPr>
              <a:t>n‡j</a:t>
            </a:r>
            <a:r>
              <a:rPr lang="en-US" sz="35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3500" b="1" dirty="0" err="1">
                <a:latin typeface="BrahmaputraMJ" pitchFamily="2" charset="0"/>
                <a:ea typeface="Times New Roman"/>
                <a:cs typeface="Times New Roman"/>
              </a:rPr>
              <a:t>Ifvi</a:t>
            </a:r>
            <a:r>
              <a:rPr lang="en-US" sz="3500" b="1" dirty="0">
                <a:latin typeface="BrahmaputraMJ" pitchFamily="2" charset="0"/>
                <a:ea typeface="Times New Roman"/>
                <a:cs typeface="Times New Roman"/>
              </a:rPr>
              <a:t> †</a:t>
            </a:r>
            <a:r>
              <a:rPr lang="en-US" sz="3500" b="1" dirty="0" err="1">
                <a:latin typeface="BrahmaputraMJ" pitchFamily="2" charset="0"/>
                <a:ea typeface="Times New Roman"/>
                <a:cs typeface="Times New Roman"/>
              </a:rPr>
              <a:t>jvW</a:t>
            </a:r>
            <a:r>
              <a:rPr lang="en-US" sz="35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3500" b="1" dirty="0" err="1">
                <a:latin typeface="BrahmaputraMJ" pitchFamily="2" charset="0"/>
                <a:ea typeface="Times New Roman"/>
                <a:cs typeface="Times New Roman"/>
              </a:rPr>
              <a:t>wi‡j</a:t>
            </a:r>
            <a:r>
              <a:rPr lang="en-US" sz="35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3500" b="1" dirty="0" err="1">
                <a:latin typeface="BrahmaputraMJ" pitchFamily="2" charset="0"/>
                <a:ea typeface="Times New Roman"/>
                <a:cs typeface="Times New Roman"/>
              </a:rPr>
              <a:t>mwK</a:t>
            </a:r>
            <a:r>
              <a:rPr lang="en-US" sz="3500" b="1" dirty="0">
                <a:latin typeface="BrahmaputraMJ" pitchFamily="2" charset="0"/>
                <a:ea typeface="Times New Roman"/>
                <a:cs typeface="Times New Roman"/>
              </a:rPr>
              <a:t>&amp;ªq </a:t>
            </a:r>
            <a:r>
              <a:rPr lang="en-US" sz="3500" b="1" dirty="0" err="1">
                <a:latin typeface="BrahmaputraMJ" pitchFamily="2" charset="0"/>
                <a:ea typeface="Times New Roman"/>
                <a:cs typeface="Times New Roman"/>
              </a:rPr>
              <a:t>nIqvq</a:t>
            </a:r>
            <a:r>
              <a:rPr lang="en-US" sz="3500" b="1" dirty="0">
                <a:latin typeface="BrahmaputraMJ" pitchFamily="2" charset="0"/>
                <a:ea typeface="Times New Roman"/>
                <a:cs typeface="Times New Roman"/>
              </a:rPr>
              <a:t>  </a:t>
            </a:r>
          </a:p>
          <a:p>
            <a:r>
              <a:rPr lang="en-US" sz="3900" b="1" dirty="0" err="1">
                <a:latin typeface="BrahmaputraMJ" pitchFamily="2" charset="0"/>
                <a:ea typeface="Times New Roman"/>
                <a:cs typeface="Times New Roman"/>
              </a:rPr>
              <a:t>evUb</a:t>
            </a:r>
            <a:r>
              <a:rPr lang="en-US" sz="39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3900" b="1" dirty="0" err="1">
                <a:latin typeface="BrahmaputraMJ" pitchFamily="2" charset="0"/>
                <a:ea typeface="Times New Roman"/>
                <a:cs typeface="Times New Roman"/>
              </a:rPr>
              <a:t>Ly‡j</a:t>
            </a:r>
            <a:r>
              <a:rPr lang="en-US" sz="39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3900" b="1" dirty="0" err="1">
                <a:latin typeface="BrahmaputraMJ" pitchFamily="2" charset="0"/>
                <a:ea typeface="Times New Roman"/>
                <a:cs typeface="Times New Roman"/>
              </a:rPr>
              <a:t>qvq</a:t>
            </a:r>
            <a:r>
              <a:rPr lang="en-US" sz="3900" b="1" dirty="0">
                <a:latin typeface="BrahmaputraMJ" pitchFamily="2" charset="0"/>
                <a:ea typeface="Times New Roman"/>
                <a:cs typeface="Times New Roman"/>
              </a:rPr>
              <a:t> |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900" dirty="0" err="1">
                <a:latin typeface="BrahmaputraMJ" pitchFamily="2" charset="0"/>
                <a:ea typeface="Calibri"/>
                <a:cs typeface="Times New Roman"/>
              </a:rPr>
              <a:t>d‡j</a:t>
            </a:r>
            <a:r>
              <a:rPr lang="en-US" sz="3900" dirty="0">
                <a:latin typeface="BrahmaputraMJ" pitchFamily="2" charset="0"/>
                <a:ea typeface="Calibri"/>
                <a:cs typeface="Times New Roman"/>
              </a:rPr>
              <a:t> †</a:t>
            </a:r>
            <a:r>
              <a:rPr lang="en-US" sz="3900" dirty="0" err="1">
                <a:latin typeface="BrahmaputraMJ" pitchFamily="2" charset="0"/>
                <a:ea typeface="Calibri"/>
                <a:cs typeface="Times New Roman"/>
              </a:rPr>
              <a:t>bv</a:t>
            </a:r>
            <a:r>
              <a:rPr lang="en-US" sz="3900" dirty="0">
                <a:latin typeface="BrahmaputraMJ" pitchFamily="2" charset="0"/>
                <a:ea typeface="Calibri"/>
                <a:cs typeface="Times New Roman"/>
              </a:rPr>
              <a:t> †</a:t>
            </a:r>
            <a:r>
              <a:rPr lang="en-US" sz="3900" dirty="0" err="1">
                <a:latin typeface="BrahmaputraMJ" pitchFamily="2" charset="0"/>
                <a:ea typeface="Calibri"/>
                <a:cs typeface="Times New Roman"/>
              </a:rPr>
              <a:t>fvë</a:t>
            </a:r>
            <a:r>
              <a:rPr lang="en-US" sz="3900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sz="3900" dirty="0" err="1">
                <a:latin typeface="BrahmaputraMJ" pitchFamily="2" charset="0"/>
                <a:ea typeface="Calibri"/>
                <a:cs typeface="Times New Roman"/>
              </a:rPr>
              <a:t>wiwjR</a:t>
            </a:r>
            <a:r>
              <a:rPr lang="en-US" sz="3900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sz="3900" dirty="0" err="1">
                <a:latin typeface="BrahmaputraMJ" pitchFamily="2" charset="0"/>
                <a:ea typeface="Calibri"/>
                <a:cs typeface="Times New Roman"/>
              </a:rPr>
              <a:t>K‡q‡ji</a:t>
            </a:r>
            <a:r>
              <a:rPr lang="en-US" sz="3900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sz="3900" dirty="0" err="1">
                <a:latin typeface="BrahmaputraMJ" pitchFamily="2" charset="0"/>
                <a:ea typeface="Calibri"/>
                <a:cs typeface="Times New Roman"/>
              </a:rPr>
              <a:t>mvcøvB</a:t>
            </a:r>
            <a:r>
              <a:rPr lang="en-US" sz="3900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sz="3900" dirty="0" err="1">
                <a:latin typeface="BrahmaputraMJ" pitchFamily="2" charset="0"/>
                <a:ea typeface="Calibri"/>
                <a:cs typeface="Times New Roman"/>
              </a:rPr>
              <a:t>eÜ</a:t>
            </a:r>
            <a:r>
              <a:rPr lang="en-US" sz="3900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sz="3900" dirty="0" err="1">
                <a:latin typeface="BrahmaputraMJ" pitchFamily="2" charset="0"/>
                <a:ea typeface="Calibri"/>
                <a:cs typeface="Times New Roman"/>
              </a:rPr>
              <a:t>nq</a:t>
            </a:r>
            <a:r>
              <a:rPr lang="en-US" sz="3900" dirty="0">
                <a:latin typeface="BrahmaputraMJ" pitchFamily="2" charset="0"/>
                <a:ea typeface="Calibri"/>
                <a:cs typeface="Times New Roman"/>
              </a:rPr>
              <a:t> | </a:t>
            </a:r>
            <a:r>
              <a:rPr lang="en-US" sz="3900" dirty="0" err="1">
                <a:latin typeface="BrahmaputraMJ" pitchFamily="2" charset="0"/>
                <a:ea typeface="Calibri"/>
                <a:cs typeface="Times New Roman"/>
              </a:rPr>
              <a:t>ZLb</a:t>
            </a:r>
            <a:r>
              <a:rPr lang="en-US" sz="3900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sz="3900" dirty="0" err="1">
                <a:latin typeface="BrahmaputraMJ" pitchFamily="2" charset="0"/>
                <a:ea typeface="Calibri"/>
                <a:cs typeface="Times New Roman"/>
              </a:rPr>
              <a:t>nvZj</a:t>
            </a:r>
            <a:r>
              <a:rPr lang="en-US" sz="3900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sz="3900" dirty="0" err="1">
                <a:latin typeface="BrahmaputraMJ" pitchFamily="2" charset="0"/>
                <a:ea typeface="Calibri"/>
                <a:cs typeface="Times New Roman"/>
              </a:rPr>
              <a:t>Qz‡U</a:t>
            </a:r>
            <a:r>
              <a:rPr lang="en-US" sz="3900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sz="3900" dirty="0" err="1">
                <a:latin typeface="BrahmaputraMJ" pitchFamily="2" charset="0"/>
                <a:ea typeface="Calibri"/>
                <a:cs typeface="Times New Roman"/>
              </a:rPr>
              <a:t>jvBb‡K</a:t>
            </a:r>
            <a:r>
              <a:rPr lang="en-US" sz="3900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sz="3900" dirty="0" err="1">
                <a:latin typeface="BrahmaputraMJ" pitchFamily="2" charset="0"/>
                <a:ea typeface="Calibri"/>
                <a:cs typeface="Times New Roman"/>
              </a:rPr>
              <a:t>wew”Qbœ</a:t>
            </a:r>
            <a:r>
              <a:rPr lang="en-US" sz="3900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sz="3900" dirty="0" err="1">
                <a:latin typeface="BrahmaputraMJ" pitchFamily="2" charset="0"/>
                <a:ea typeface="Calibri"/>
                <a:cs typeface="Times New Roman"/>
              </a:rPr>
              <a:t>K‡i</a:t>
            </a:r>
            <a:r>
              <a:rPr lang="en-US" sz="3900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sz="3900" dirty="0" err="1">
                <a:latin typeface="BrahmaputraMJ" pitchFamily="2" charset="0"/>
                <a:ea typeface="Calibri"/>
                <a:cs typeface="Times New Roman"/>
              </a:rPr>
              <a:t>Ges</a:t>
            </a:r>
            <a:r>
              <a:rPr lang="en-US" sz="3900" dirty="0">
                <a:latin typeface="BrahmaputraMJ" pitchFamily="2" charset="0"/>
                <a:ea typeface="Calibri"/>
                <a:cs typeface="Times New Roman"/>
              </a:rPr>
              <a:t> †</a:t>
            </a:r>
            <a:r>
              <a:rPr lang="en-US" sz="3900" dirty="0" err="1">
                <a:latin typeface="BrahmaputraMJ" pitchFamily="2" charset="0"/>
                <a:ea typeface="Calibri"/>
                <a:cs typeface="Times New Roman"/>
              </a:rPr>
              <a:t>gvUi</a:t>
            </a:r>
            <a:r>
              <a:rPr lang="en-US" sz="3900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sz="3900" dirty="0" err="1">
                <a:latin typeface="BrahmaputraMJ" pitchFamily="2" charset="0"/>
                <a:ea typeface="Calibri"/>
                <a:cs typeface="Times New Roman"/>
              </a:rPr>
              <a:t>eÜ</a:t>
            </a:r>
            <a:r>
              <a:rPr lang="en-US" sz="3900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sz="3900" dirty="0" err="1">
                <a:latin typeface="BrahmaputraMJ" pitchFamily="2" charset="0"/>
                <a:ea typeface="Calibri"/>
                <a:cs typeface="Times New Roman"/>
              </a:rPr>
              <a:t>n‡q</a:t>
            </a:r>
            <a:r>
              <a:rPr lang="en-US" sz="3900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sz="3900" dirty="0" err="1">
                <a:latin typeface="BrahmaputraMJ" pitchFamily="2" charset="0"/>
                <a:ea typeface="Calibri"/>
                <a:cs typeface="Times New Roman"/>
              </a:rPr>
              <a:t>hvq</a:t>
            </a:r>
            <a:r>
              <a:rPr lang="en-US" sz="3900" dirty="0">
                <a:latin typeface="BrahmaputraMJ" pitchFamily="2" charset="0"/>
                <a:ea typeface="Calibri"/>
                <a:cs typeface="Times New Roman"/>
              </a:rPr>
              <a:t> | </a:t>
            </a:r>
            <a:r>
              <a:rPr lang="en-US" sz="3900" dirty="0" err="1">
                <a:latin typeface="BrahmaputraMJ" pitchFamily="2" charset="0"/>
                <a:ea typeface="Calibri"/>
                <a:cs typeface="Times New Roman"/>
              </a:rPr>
              <a:t>BÛvKkb</a:t>
            </a:r>
            <a:r>
              <a:rPr lang="en-US" sz="3900" dirty="0">
                <a:latin typeface="BrahmaputraMJ" pitchFamily="2" charset="0"/>
                <a:ea typeface="Calibri"/>
                <a:cs typeface="Times New Roman"/>
              </a:rPr>
              <a:t> †</a:t>
            </a:r>
            <a:r>
              <a:rPr lang="en-US" sz="3900" dirty="0" err="1">
                <a:latin typeface="BrahmaputraMJ" pitchFamily="2" charset="0"/>
                <a:ea typeface="Calibri"/>
                <a:cs typeface="Times New Roman"/>
              </a:rPr>
              <a:t>gvU‡ii</a:t>
            </a:r>
            <a:r>
              <a:rPr lang="en-US" sz="3900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sz="3900" dirty="0" err="1">
                <a:latin typeface="BrahmaputraMJ" pitchFamily="2" charset="0"/>
                <a:ea typeface="Calibri"/>
                <a:cs typeface="Times New Roman"/>
              </a:rPr>
              <a:t>Pz</a:t>
            </a:r>
            <a:r>
              <a:rPr lang="en-US" sz="3900" dirty="0">
                <a:latin typeface="BrahmaputraMJ" pitchFamily="2" charset="0"/>
                <a:ea typeface="Calibri"/>
                <a:cs typeface="Times New Roman"/>
              </a:rPr>
              <a:t>¤^K †</a:t>
            </a:r>
            <a:r>
              <a:rPr lang="en-US" sz="3900" dirty="0" err="1">
                <a:latin typeface="BrahmaputraMJ" pitchFamily="2" charset="0"/>
                <a:ea typeface="Calibri"/>
                <a:cs typeface="Times New Roman"/>
              </a:rPr>
              <a:t>ÿÎ</a:t>
            </a:r>
            <a:r>
              <a:rPr lang="en-US" sz="3900" dirty="0">
                <a:latin typeface="BrahmaputraMJ" pitchFamily="2" charset="0"/>
                <a:ea typeface="Calibri"/>
                <a:cs typeface="Times New Roman"/>
              </a:rPr>
              <a:t> †h </a:t>
            </a:r>
            <a:r>
              <a:rPr lang="en-US" sz="3900" dirty="0" err="1">
                <a:latin typeface="BrahmaputraMJ" pitchFamily="2" charset="0"/>
                <a:ea typeface="Calibri"/>
                <a:cs typeface="Times New Roman"/>
              </a:rPr>
              <a:t>MwZ‡e‡M</a:t>
            </a:r>
            <a:r>
              <a:rPr lang="en-US" sz="3900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sz="3900" dirty="0" err="1">
                <a:latin typeface="BrahmaputraMJ" pitchFamily="2" charset="0"/>
                <a:ea typeface="Calibri"/>
                <a:cs typeface="Times New Roman"/>
              </a:rPr>
              <a:t>Ny‡i</a:t>
            </a:r>
            <a:r>
              <a:rPr lang="en-US" sz="3900" dirty="0">
                <a:latin typeface="BrahmaputraMJ" pitchFamily="2" charset="0"/>
                <a:ea typeface="Calibri"/>
                <a:cs typeface="Times New Roman"/>
              </a:rPr>
              <a:t>, </a:t>
            </a:r>
            <a:r>
              <a:rPr lang="en-US" sz="3900" dirty="0" err="1">
                <a:latin typeface="BrahmaputraMJ" pitchFamily="2" charset="0"/>
                <a:ea typeface="Calibri"/>
                <a:cs typeface="Times New Roman"/>
              </a:rPr>
              <a:t>Zv‡K</a:t>
            </a:r>
            <a:r>
              <a:rPr lang="en-US" sz="3900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sz="3900" dirty="0" err="1">
                <a:latin typeface="BrahmaputraMJ" pitchFamily="2" charset="0"/>
                <a:ea typeface="Calibri"/>
                <a:cs typeface="Times New Roman"/>
              </a:rPr>
              <a:t>wmb</a:t>
            </a:r>
            <a:r>
              <a:rPr lang="en-US" sz="3900" dirty="0">
                <a:latin typeface="BrahmaputraMJ" pitchFamily="2" charset="0"/>
                <a:ea typeface="Calibri"/>
                <a:cs typeface="Times New Roman"/>
              </a:rPr>
              <a:t>‡µ</a:t>
            </a:r>
            <a:r>
              <a:rPr lang="en-US" sz="3900" dirty="0" err="1">
                <a:latin typeface="BrahmaputraMJ" pitchFamily="2" charset="0"/>
                <a:ea typeface="Calibri"/>
                <a:cs typeface="Times New Roman"/>
              </a:rPr>
              <a:t>vbvm</a:t>
            </a:r>
            <a:r>
              <a:rPr lang="en-US" sz="3900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sz="3900" dirty="0" err="1">
                <a:latin typeface="BrahmaputraMJ" pitchFamily="2" charset="0"/>
                <a:ea typeface="Calibri"/>
                <a:cs typeface="Times New Roman"/>
              </a:rPr>
              <a:t>MwZ‡eM</a:t>
            </a:r>
            <a:r>
              <a:rPr lang="en-US" sz="3900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sz="3900" dirty="0" err="1">
                <a:latin typeface="BrahmaputraMJ" pitchFamily="2" charset="0"/>
                <a:ea typeface="Calibri"/>
                <a:cs typeface="Times New Roman"/>
              </a:rPr>
              <a:t>GbGm</a:t>
            </a:r>
            <a:r>
              <a:rPr lang="en-US" sz="3900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sz="3900" dirty="0" err="1">
                <a:latin typeface="BrahmaputraMJ" pitchFamily="2" charset="0"/>
                <a:ea typeface="Calibri"/>
                <a:cs typeface="Times New Roman"/>
              </a:rPr>
              <a:t>e‡j</a:t>
            </a:r>
            <a:r>
              <a:rPr lang="en-US" sz="3900" dirty="0">
                <a:latin typeface="BrahmaputraMJ" pitchFamily="2" charset="0"/>
                <a:ea typeface="Calibri"/>
                <a:cs typeface="Times New Roman"/>
              </a:rPr>
              <a:t> | †</a:t>
            </a:r>
            <a:r>
              <a:rPr lang="en-US" sz="3900" dirty="0" err="1">
                <a:latin typeface="BrahmaputraMJ" pitchFamily="2" charset="0"/>
                <a:ea typeface="Calibri"/>
                <a:cs typeface="Times New Roman"/>
              </a:rPr>
              <a:t>ivUi</a:t>
            </a:r>
            <a:r>
              <a:rPr lang="en-US" sz="3900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sz="3900" dirty="0" err="1">
                <a:latin typeface="BrahmaputraMJ" pitchFamily="2" charset="0"/>
                <a:ea typeface="Calibri"/>
                <a:cs typeface="Times New Roman"/>
              </a:rPr>
              <a:t>NyišÍ</a:t>
            </a:r>
            <a:r>
              <a:rPr lang="en-US" sz="3900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sz="3900" dirty="0" err="1">
                <a:latin typeface="BrahmaputraMJ" pitchFamily="2" charset="0"/>
                <a:ea typeface="Calibri"/>
                <a:cs typeface="Times New Roman"/>
              </a:rPr>
              <a:t>Pz</a:t>
            </a:r>
            <a:r>
              <a:rPr lang="en-US" sz="3900" dirty="0">
                <a:latin typeface="BrahmaputraMJ" pitchFamily="2" charset="0"/>
                <a:ea typeface="Calibri"/>
                <a:cs typeface="Times New Roman"/>
              </a:rPr>
              <a:t>¤^K †</a:t>
            </a:r>
            <a:r>
              <a:rPr lang="en-US" sz="3900" dirty="0" err="1">
                <a:latin typeface="BrahmaputraMJ" pitchFamily="2" charset="0"/>
                <a:ea typeface="Calibri"/>
                <a:cs typeface="Times New Roman"/>
              </a:rPr>
              <a:t>ÿÎ</a:t>
            </a:r>
            <a:r>
              <a:rPr lang="en-US" sz="3900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sz="3900" dirty="0" err="1">
                <a:latin typeface="BrahmaputraMJ" pitchFamily="2" charset="0"/>
                <a:ea typeface="Calibri"/>
                <a:cs typeface="Times New Roman"/>
              </a:rPr>
              <a:t>A‡cÿv</a:t>
            </a:r>
            <a:r>
              <a:rPr lang="en-US" sz="3900" dirty="0">
                <a:latin typeface="BrahmaputraMJ" pitchFamily="2" charset="0"/>
                <a:ea typeface="Calibri"/>
                <a:cs typeface="Times New Roman"/>
              </a:rPr>
              <a:t> Kg </a:t>
            </a:r>
            <a:r>
              <a:rPr lang="en-US" sz="3900" dirty="0" err="1">
                <a:latin typeface="BrahmaputraMJ" pitchFamily="2" charset="0"/>
                <a:ea typeface="Calibri"/>
                <a:cs typeface="Times New Roman"/>
              </a:rPr>
              <a:t>MwZ‡Z</a:t>
            </a:r>
            <a:r>
              <a:rPr lang="en-US" sz="3900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sz="3900" dirty="0" err="1">
                <a:latin typeface="BrahmaputraMJ" pitchFamily="2" charset="0"/>
                <a:ea typeface="Calibri"/>
                <a:cs typeface="Times New Roman"/>
              </a:rPr>
              <a:t>Ny‡i</a:t>
            </a:r>
            <a:r>
              <a:rPr lang="en-US" sz="3900" dirty="0">
                <a:latin typeface="BrahmaputraMJ" pitchFamily="2" charset="0"/>
                <a:ea typeface="Calibri"/>
                <a:cs typeface="Times New Roman"/>
              </a:rPr>
              <a:t> | </a:t>
            </a:r>
            <a:endParaRPr lang="en-US" sz="1300" dirty="0">
              <a:latin typeface="BrahmaputraMJ" pitchFamily="2" charset="0"/>
              <a:ea typeface="Calibri"/>
              <a:cs typeface="Times New Roman"/>
            </a:endParaRPr>
          </a:p>
          <a:p>
            <a:endParaRPr lang="en-US" b="1" dirty="0">
              <a:latin typeface="SutonnyMJ"/>
              <a:ea typeface="Times New Roman"/>
              <a:cs typeface="Times New Roman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"/>
            <a:ext cx="1752600" cy="1295101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52600" cy="1295101"/>
          </a:xfrm>
          <a:prstGeom prst="rect">
            <a:avLst/>
          </a:prstGeom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43" y="1904999"/>
            <a:ext cx="5956300" cy="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8628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7086600" cy="1295101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700" b="1" dirty="0" err="1" smtClean="0">
                <a:latin typeface="BrahmaputraMJ" pitchFamily="2" charset="0"/>
                <a:ea typeface="Times New Roman"/>
                <a:cs typeface="Times New Roman"/>
              </a:rPr>
              <a:t>GKwU</a:t>
            </a:r>
            <a:r>
              <a:rPr lang="en-US" sz="2700" b="1" dirty="0" smtClean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700" b="1" dirty="0" err="1">
                <a:latin typeface="BrahmaputraMJ" pitchFamily="2" charset="0"/>
                <a:ea typeface="Times New Roman"/>
                <a:cs typeface="Times New Roman"/>
              </a:rPr>
              <a:t>wZb</a:t>
            </a:r>
            <a:r>
              <a:rPr lang="en-US" sz="2700" b="1" dirty="0">
                <a:latin typeface="BrahmaputraMJ" pitchFamily="2" charset="0"/>
                <a:ea typeface="Times New Roman"/>
                <a:cs typeface="Times New Roman"/>
              </a:rPr>
              <a:t> ‡</a:t>
            </a:r>
            <a:r>
              <a:rPr lang="en-US" sz="2700" b="1" dirty="0" err="1">
                <a:latin typeface="BrahmaputraMJ" pitchFamily="2" charset="0"/>
                <a:ea typeface="Times New Roman"/>
                <a:cs typeface="Times New Roman"/>
              </a:rPr>
              <a:t>dR</a:t>
            </a:r>
            <a:r>
              <a:rPr lang="en-US" sz="27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700" b="1" dirty="0" err="1">
                <a:latin typeface="BrahmaputraMJ" pitchFamily="2" charset="0"/>
                <a:ea typeface="Times New Roman"/>
                <a:cs typeface="Times New Roman"/>
              </a:rPr>
              <a:t>BÛvKkb</a:t>
            </a:r>
            <a:r>
              <a:rPr lang="en-US" sz="27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700" b="1" dirty="0" err="1">
                <a:latin typeface="BrahmaputraMJ" pitchFamily="2" charset="0"/>
                <a:ea typeface="Times New Roman"/>
                <a:cs typeface="Times New Roman"/>
              </a:rPr>
              <a:t>gUi</a:t>
            </a:r>
            <a:r>
              <a:rPr lang="en-US" sz="2700" b="1" dirty="0">
                <a:latin typeface="BrahmaputraMJ" pitchFamily="2" charset="0"/>
                <a:ea typeface="Times New Roman"/>
                <a:cs typeface="Times New Roman"/>
              </a:rPr>
              <a:t> †K </a:t>
            </a:r>
            <a:r>
              <a:rPr lang="en-US" sz="2700" b="1" dirty="0" err="1">
                <a:latin typeface="BrahmaputraMJ" pitchFamily="2" charset="0"/>
                <a:ea typeface="Times New Roman"/>
                <a:cs typeface="Times New Roman"/>
              </a:rPr>
              <a:t>mUvi</a:t>
            </a:r>
            <a:r>
              <a:rPr lang="en-US" sz="2700" b="1" dirty="0">
                <a:latin typeface="BrahmaputraMJ" pitchFamily="2" charset="0"/>
                <a:ea typeface="Times New Roman"/>
                <a:cs typeface="Times New Roman"/>
              </a:rPr>
              <a:t>-‡</a:t>
            </a:r>
            <a:r>
              <a:rPr lang="en-US" sz="2700" b="1" dirty="0" err="1">
                <a:latin typeface="BrahmaputraMJ" pitchFamily="2" charset="0"/>
                <a:ea typeface="Times New Roman"/>
                <a:cs typeface="Times New Roman"/>
              </a:rPr>
              <a:t>Wëv</a:t>
            </a:r>
            <a:r>
              <a:rPr lang="en-US" sz="27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br>
              <a:rPr lang="en-US" sz="2700" b="1" dirty="0">
                <a:latin typeface="BrahmaputraMJ" pitchFamily="2" charset="0"/>
                <a:ea typeface="Times New Roman"/>
                <a:cs typeface="Times New Roman"/>
              </a:rPr>
            </a:br>
            <a:r>
              <a:rPr lang="en-US" sz="2700" b="1" dirty="0" err="1">
                <a:latin typeface="BrahmaputraMJ" pitchFamily="2" charset="0"/>
                <a:ea typeface="Times New Roman"/>
                <a:cs typeface="Times New Roman"/>
              </a:rPr>
              <a:t>óvU©v‡ii</a:t>
            </a:r>
            <a:r>
              <a:rPr lang="en-US" sz="27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700" b="1" dirty="0" err="1">
                <a:latin typeface="BrahmaputraMJ" pitchFamily="2" charset="0"/>
                <a:ea typeface="Times New Roman"/>
                <a:cs typeface="Times New Roman"/>
              </a:rPr>
              <a:t>gvav‡g</a:t>
            </a:r>
            <a:r>
              <a:rPr lang="en-US" sz="27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700" b="1" dirty="0" err="1">
                <a:latin typeface="BrahmaputraMJ" pitchFamily="2" charset="0"/>
                <a:ea typeface="Times New Roman"/>
                <a:cs typeface="Times New Roman"/>
              </a:rPr>
              <a:t>cwiPvjbv</a:t>
            </a:r>
            <a:r>
              <a:rPr lang="en-US" sz="2700" dirty="0">
                <a:latin typeface="BrahmaputraMJ" pitchFamily="2" charset="0"/>
              </a:rPr>
              <a:t/>
            </a:r>
            <a:br>
              <a:rPr lang="en-US" sz="2700" dirty="0">
                <a:latin typeface="BrahmaputraMJ" pitchFamily="2" charset="0"/>
              </a:rPr>
            </a:br>
            <a:r>
              <a:rPr lang="en-US" sz="4000" dirty="0">
                <a:latin typeface="BrahmaputraMJ" pitchFamily="2" charset="0"/>
              </a:rPr>
              <a:t/>
            </a:r>
            <a:br>
              <a:rPr lang="en-US" sz="4000" dirty="0">
                <a:latin typeface="BrahmaputraMJ" pitchFamily="2" charset="0"/>
              </a:rPr>
            </a:br>
            <a:r>
              <a:rPr lang="en-US" sz="4000" dirty="0">
                <a:latin typeface="BrahmaputraMJ" pitchFamily="2" charset="0"/>
              </a:rPr>
              <a:t/>
            </a:r>
            <a:br>
              <a:rPr lang="en-US" sz="4000" dirty="0">
                <a:latin typeface="BrahmaputraMJ" pitchFamily="2" charset="0"/>
              </a:rPr>
            </a:br>
            <a:endParaRPr lang="en-US" dirty="0">
              <a:latin typeface="Brahmaputra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56" y="6629400"/>
            <a:ext cx="8991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JESSORE POLYTECHNIC INSTITUTE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856" y="1447800"/>
            <a:ext cx="8991600" cy="5181600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Re </a:t>
            </a:r>
            <a:r>
              <a:rPr lang="en-US" sz="2800" b="1" dirty="0" err="1">
                <a:latin typeface="BrahmaputraMJ" pitchFamily="2" charset="0"/>
                <a:ea typeface="Times New Roman"/>
                <a:cs typeface="Times New Roman"/>
              </a:rPr>
              <a:t>bs</a:t>
            </a:r>
            <a:r>
              <a:rPr lang="en-US" sz="28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800" b="1" dirty="0" smtClean="0">
                <a:latin typeface="BrahmaputraMJ" pitchFamily="2" charset="0"/>
                <a:ea typeface="Times New Roman"/>
                <a:cs typeface="Times New Roman"/>
              </a:rPr>
              <a:t>10 </a:t>
            </a:r>
            <a:endParaRPr lang="en-US" sz="2800" b="1" dirty="0">
              <a:latin typeface="BrahmaputraMJ" pitchFamily="2" charset="0"/>
              <a:ea typeface="Times New Roman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†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gvU‡ii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wmb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‡µ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vbvm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MwZ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I †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ivUi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MwZi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cv_©K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¨‡K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wmb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‡µ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vbvm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MwZ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Øviv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fvM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Ki‡j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kZKiv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†h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AvbycvwZK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nvi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cvIqv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hvq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,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Zv‡K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w¯øc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e‡j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dirty="0">
                <a:latin typeface="SutonnyMJ"/>
                <a:ea typeface="Calibri"/>
                <a:cs typeface="Times New Roman"/>
              </a:rPr>
              <a:t>| </a:t>
            </a:r>
            <a:r>
              <a:rPr lang="en-US" sz="2800" b="1" dirty="0" err="1">
                <a:latin typeface="BrahmaputraMJ" pitchFamily="2" charset="0"/>
                <a:ea typeface="Calibri"/>
                <a:cs typeface="Times New Roman"/>
              </a:rPr>
              <a:t>A_v©r</a:t>
            </a:r>
            <a:r>
              <a:rPr lang="en-US" sz="2800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BrahmaputraMJ" pitchFamily="2" charset="0"/>
                <a:ea typeface="Calibri"/>
                <a:cs typeface="Times New Roman"/>
              </a:rPr>
              <a:t>w¯øc</a:t>
            </a:r>
            <a:r>
              <a:rPr lang="en-US" sz="2800" b="1" dirty="0">
                <a:latin typeface="BrahmaputraMJ" pitchFamily="2" charset="0"/>
                <a:ea typeface="Calibri"/>
                <a:cs typeface="Times New Roman"/>
              </a:rPr>
              <a:t> </a:t>
            </a:r>
            <a:endParaRPr lang="en-US" sz="1100" b="1" dirty="0">
              <a:latin typeface="BrahmaputraMJ" pitchFamily="2" charset="0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cÖ‡qvRbxq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hš¿cvwZ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:</a:t>
            </a:r>
            <a:endParaRPr lang="en-US" sz="1100" b="1" dirty="0">
              <a:latin typeface="BrahmaputraMJ" pitchFamily="2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arenBoth"/>
            </a:pPr>
            <a:r>
              <a:rPr lang="en-US" b="1" dirty="0" smtClean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 smtClean="0">
                <a:latin typeface="BrahmaputraMJ" pitchFamily="2" charset="0"/>
                <a:ea typeface="Calibri"/>
                <a:cs typeface="Times New Roman"/>
              </a:rPr>
              <a:t>wZb</a:t>
            </a:r>
            <a:r>
              <a:rPr lang="en-US" b="1" dirty="0" smtClean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†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dR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BÛvKkb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gUi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1.5nm© 1wUcvIqvi 4 ‡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fv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:</a:t>
            </a:r>
            <a:endParaRPr lang="en-US" sz="1100" b="1" dirty="0">
              <a:latin typeface="BrahmaputraMJ" pitchFamily="2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arenBoth"/>
            </a:pPr>
            <a:r>
              <a:rPr lang="en-US" b="1" dirty="0" smtClean="0">
                <a:latin typeface="BrahmaputraMJ" pitchFamily="2" charset="0"/>
                <a:ea typeface="Calibri"/>
                <a:cs typeface="Times New Roman"/>
              </a:rPr>
              <a:t> ‡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U‡KvwgUvi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1wU</a:t>
            </a:r>
            <a:endParaRPr lang="en-US" sz="1100" b="1" dirty="0">
              <a:latin typeface="BrahmaputraMJ" pitchFamily="2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arenBoth"/>
            </a:pPr>
            <a:r>
              <a:rPr lang="en-US" b="1" dirty="0" smtClean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 smtClean="0">
                <a:latin typeface="BrahmaputraMJ" pitchFamily="2" charset="0"/>
                <a:ea typeface="Calibri"/>
                <a:cs typeface="Times New Roman"/>
              </a:rPr>
              <a:t>A¨v‡fvwgUvi</a:t>
            </a:r>
            <a:endParaRPr lang="en-US" sz="1100" b="1" dirty="0">
              <a:latin typeface="BrahmaputraMJ" pitchFamily="2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arenBoth"/>
            </a:pPr>
            <a:r>
              <a:rPr lang="en-US" b="1" dirty="0" smtClean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 smtClean="0">
                <a:latin typeface="BrahmaputraMJ" pitchFamily="2" charset="0"/>
                <a:ea typeface="Calibri"/>
                <a:cs typeface="Times New Roman"/>
              </a:rPr>
              <a:t>Cøvqvim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©,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bvBd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,¯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Œz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WªvBfvi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BZ¨vw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` |</a:t>
            </a:r>
            <a:endParaRPr lang="en-US" sz="1100" b="1" dirty="0">
              <a:latin typeface="BrahmaputraMJ" pitchFamily="2" charset="0"/>
              <a:ea typeface="Calibri"/>
              <a:cs typeface="Times New Roman"/>
            </a:endParaRPr>
          </a:p>
          <a:p>
            <a:endParaRPr lang="en-US" b="1" dirty="0">
              <a:latin typeface="SutonnyMJ"/>
              <a:ea typeface="Times New Roman"/>
              <a:cs typeface="Times New Roman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"/>
            <a:ext cx="1752600" cy="1295101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52600" cy="1295101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894623"/>
              </p:ext>
            </p:extLst>
          </p:nvPr>
        </p:nvGraphicFramePr>
        <p:xfrm>
          <a:off x="2971800" y="2743200"/>
          <a:ext cx="6858000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5" imgW="1231366" imgH="431613" progId="Equation.3">
                  <p:embed/>
                </p:oleObj>
              </mc:Choice>
              <mc:Fallback>
                <p:oleObj name="Equation" r:id="rId5" imgW="1231366" imgH="431613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743200"/>
                        <a:ext cx="6858000" cy="122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9329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7086600" cy="1295399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100" b="1" dirty="0" err="1" smtClean="0">
                <a:latin typeface="BrahmaputraMJ" pitchFamily="2" charset="0"/>
                <a:ea typeface="Times New Roman"/>
                <a:cs typeface="Times New Roman"/>
              </a:rPr>
              <a:t>GKwU</a:t>
            </a:r>
            <a:r>
              <a:rPr lang="en-US" sz="3100" b="1" dirty="0" smtClean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3100" b="1" dirty="0" err="1">
                <a:latin typeface="BrahmaputraMJ" pitchFamily="2" charset="0"/>
                <a:ea typeface="Times New Roman"/>
                <a:cs typeface="Times New Roman"/>
              </a:rPr>
              <a:t>wZb</a:t>
            </a:r>
            <a:r>
              <a:rPr lang="en-US" sz="3100" b="1" dirty="0">
                <a:latin typeface="BrahmaputraMJ" pitchFamily="2" charset="0"/>
                <a:ea typeface="Times New Roman"/>
                <a:cs typeface="Times New Roman"/>
              </a:rPr>
              <a:t> ‡</a:t>
            </a:r>
            <a:r>
              <a:rPr lang="en-US" sz="3100" b="1" dirty="0" err="1">
                <a:latin typeface="BrahmaputraMJ" pitchFamily="2" charset="0"/>
                <a:ea typeface="Times New Roman"/>
                <a:cs typeface="Times New Roman"/>
              </a:rPr>
              <a:t>dR</a:t>
            </a:r>
            <a:r>
              <a:rPr lang="en-US" sz="31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3100" b="1" dirty="0" err="1">
                <a:latin typeface="BrahmaputraMJ" pitchFamily="2" charset="0"/>
                <a:ea typeface="Times New Roman"/>
                <a:cs typeface="Times New Roman"/>
              </a:rPr>
              <a:t>BÛvKkb</a:t>
            </a:r>
            <a:r>
              <a:rPr lang="en-US" sz="31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3100" b="1" dirty="0" err="1">
                <a:latin typeface="BrahmaputraMJ" pitchFamily="2" charset="0"/>
                <a:ea typeface="Times New Roman"/>
                <a:cs typeface="Times New Roman"/>
              </a:rPr>
              <a:t>gUi</a:t>
            </a:r>
            <a:r>
              <a:rPr lang="en-US" sz="3100" b="1" dirty="0">
                <a:latin typeface="BrahmaputraMJ" pitchFamily="2" charset="0"/>
                <a:ea typeface="Times New Roman"/>
                <a:cs typeface="Times New Roman"/>
              </a:rPr>
              <a:t> †K </a:t>
            </a:r>
            <a:r>
              <a:rPr lang="en-US" sz="3100" b="1" dirty="0" err="1">
                <a:latin typeface="BrahmaputraMJ" pitchFamily="2" charset="0"/>
                <a:ea typeface="Times New Roman"/>
                <a:cs typeface="Times New Roman"/>
              </a:rPr>
              <a:t>mUvi</a:t>
            </a:r>
            <a:r>
              <a:rPr lang="en-US" sz="3100" b="1" dirty="0">
                <a:latin typeface="BrahmaputraMJ" pitchFamily="2" charset="0"/>
                <a:ea typeface="Times New Roman"/>
                <a:cs typeface="Times New Roman"/>
              </a:rPr>
              <a:t>-‡</a:t>
            </a:r>
            <a:r>
              <a:rPr lang="en-US" sz="3100" b="1" dirty="0" err="1">
                <a:latin typeface="BrahmaputraMJ" pitchFamily="2" charset="0"/>
                <a:ea typeface="Times New Roman"/>
                <a:cs typeface="Times New Roman"/>
              </a:rPr>
              <a:t>Wëv</a:t>
            </a:r>
            <a:r>
              <a:rPr lang="en-US" sz="31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br>
              <a:rPr lang="en-US" sz="3100" b="1" dirty="0">
                <a:latin typeface="BrahmaputraMJ" pitchFamily="2" charset="0"/>
                <a:ea typeface="Times New Roman"/>
                <a:cs typeface="Times New Roman"/>
              </a:rPr>
            </a:br>
            <a:r>
              <a:rPr lang="en-US" sz="3100" b="1" dirty="0" err="1">
                <a:latin typeface="BrahmaputraMJ" pitchFamily="2" charset="0"/>
                <a:ea typeface="Times New Roman"/>
                <a:cs typeface="Times New Roman"/>
              </a:rPr>
              <a:t>óvU©v‡ii</a:t>
            </a:r>
            <a:r>
              <a:rPr lang="en-US" sz="31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3100" b="1" dirty="0" err="1">
                <a:latin typeface="BrahmaputraMJ" pitchFamily="2" charset="0"/>
                <a:ea typeface="Times New Roman"/>
                <a:cs typeface="Times New Roman"/>
              </a:rPr>
              <a:t>gvav‡g</a:t>
            </a:r>
            <a:r>
              <a:rPr lang="en-US" sz="31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3100" b="1" dirty="0" err="1">
                <a:latin typeface="BrahmaputraMJ" pitchFamily="2" charset="0"/>
                <a:ea typeface="Times New Roman"/>
                <a:cs typeface="Times New Roman"/>
              </a:rPr>
              <a:t>cwiPvjbv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856" y="6629400"/>
            <a:ext cx="8991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JESSORE POLYTECHNIC INSTITUTE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856" y="1447800"/>
            <a:ext cx="8991600" cy="5181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2800" b="1" dirty="0">
              <a:latin typeface="SutonnyMJ"/>
              <a:ea typeface="Times New Roman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 err="1">
                <a:latin typeface="BrahmaputraMJ" pitchFamily="2" charset="0"/>
                <a:ea typeface="Calibri"/>
                <a:cs typeface="Times New Roman"/>
              </a:rPr>
              <a:t>cÖ‡qvRbxq</a:t>
            </a:r>
            <a:r>
              <a:rPr lang="en-US" sz="3600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BrahmaputraMJ" pitchFamily="2" charset="0"/>
                <a:ea typeface="Calibri"/>
                <a:cs typeface="Times New Roman"/>
              </a:rPr>
              <a:t>hš¿cvwZ</a:t>
            </a:r>
            <a:r>
              <a:rPr lang="en-US" sz="3600" dirty="0">
                <a:latin typeface="BrahmaputraMJ" pitchFamily="2" charset="0"/>
                <a:ea typeface="Calibri"/>
                <a:cs typeface="Times New Roman"/>
              </a:rPr>
              <a:t> :</a:t>
            </a:r>
            <a:endParaRPr lang="en-US" sz="1200" dirty="0">
              <a:latin typeface="BrahmaputraMJ" pitchFamily="2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arenBoth"/>
            </a:pPr>
            <a:r>
              <a:rPr lang="en-US" sz="3600" b="1" dirty="0" err="1">
                <a:latin typeface="BrahmaputraMJ" pitchFamily="2" charset="0"/>
                <a:ea typeface="Calibri"/>
                <a:cs typeface="Times New Roman"/>
              </a:rPr>
              <a:t>w</a:t>
            </a:r>
            <a:r>
              <a:rPr lang="en-US" sz="3600" b="1" dirty="0" err="1" smtClean="0">
                <a:latin typeface="BrahmaputraMJ" pitchFamily="2" charset="0"/>
                <a:ea typeface="Calibri"/>
                <a:cs typeface="Times New Roman"/>
              </a:rPr>
              <a:t>cwfwm</a:t>
            </a:r>
            <a:r>
              <a:rPr lang="en-US" sz="3600" b="1" dirty="0" smtClean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sz="3600" b="1" dirty="0" err="1">
                <a:latin typeface="BrahmaputraMJ" pitchFamily="2" charset="0"/>
                <a:ea typeface="Calibri"/>
                <a:cs typeface="Times New Roman"/>
              </a:rPr>
              <a:t>Zvi</a:t>
            </a:r>
            <a:r>
              <a:rPr lang="en-US" sz="3600" b="1" dirty="0">
                <a:latin typeface="BrahmaputraMJ" pitchFamily="2" charset="0"/>
                <a:ea typeface="Calibri"/>
                <a:cs typeface="Times New Roman"/>
              </a:rPr>
              <a:t> (7/736wgwg)5 </a:t>
            </a:r>
            <a:r>
              <a:rPr lang="en-US" sz="3600" b="1" dirty="0" err="1">
                <a:latin typeface="BrahmaputraMJ" pitchFamily="2" charset="0"/>
                <a:ea typeface="Calibri"/>
                <a:cs typeface="Times New Roman"/>
              </a:rPr>
              <a:t>wgUvi</a:t>
            </a:r>
            <a:endParaRPr lang="en-US" sz="1200" b="1" dirty="0">
              <a:latin typeface="BrahmaputraMJ" pitchFamily="2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arenBoth"/>
            </a:pPr>
            <a:r>
              <a:rPr lang="en-US" sz="3600" b="1" dirty="0" err="1">
                <a:latin typeface="BrahmaputraMJ" pitchFamily="2" charset="0"/>
                <a:ea typeface="Calibri"/>
                <a:cs typeface="Times New Roman"/>
              </a:rPr>
              <a:t>Bbmy‡jwUs</a:t>
            </a:r>
            <a:r>
              <a:rPr lang="en-US" sz="3600" b="1" dirty="0">
                <a:latin typeface="BrahmaputraMJ" pitchFamily="2" charset="0"/>
                <a:ea typeface="Calibri"/>
                <a:cs typeface="Times New Roman"/>
              </a:rPr>
              <a:t> †</a:t>
            </a:r>
            <a:r>
              <a:rPr lang="en-US" sz="3600" b="1" dirty="0" err="1">
                <a:latin typeface="BrahmaputraMJ" pitchFamily="2" charset="0"/>
                <a:ea typeface="Calibri"/>
                <a:cs typeface="Times New Roman"/>
              </a:rPr>
              <a:t>Uc</a:t>
            </a:r>
            <a:r>
              <a:rPr lang="en-US" sz="3600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sz="3600" b="1" dirty="0" err="1">
                <a:latin typeface="BrahmaputraMJ" pitchFamily="2" charset="0"/>
                <a:ea typeface="Calibri"/>
                <a:cs typeface="Times New Roman"/>
              </a:rPr>
              <a:t>cÖ‡qvRbxq</a:t>
            </a:r>
            <a:r>
              <a:rPr lang="en-US" sz="3600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sz="3600" b="1" dirty="0" err="1">
                <a:latin typeface="BrahmaputraMJ" pitchFamily="2" charset="0"/>
                <a:ea typeface="Calibri"/>
                <a:cs typeface="Times New Roman"/>
              </a:rPr>
              <a:t>gZ</a:t>
            </a:r>
            <a:r>
              <a:rPr lang="en-US" sz="3600" b="1" dirty="0">
                <a:latin typeface="BrahmaputraMJ" pitchFamily="2" charset="0"/>
                <a:ea typeface="Calibri"/>
                <a:cs typeface="Times New Roman"/>
              </a:rPr>
              <a:t> </a:t>
            </a:r>
            <a:endParaRPr lang="en-US" sz="1200" b="1" dirty="0">
              <a:latin typeface="BrahmaputraMJ" pitchFamily="2" charset="0"/>
              <a:ea typeface="Calibri"/>
              <a:cs typeface="Times New Roman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 err="1">
                <a:latin typeface="BrahmaputraMJ" pitchFamily="2" charset="0"/>
                <a:ea typeface="Calibri"/>
                <a:cs typeface="Times New Roman"/>
              </a:rPr>
              <a:t>Kv‡Ri</a:t>
            </a:r>
            <a:r>
              <a:rPr lang="en-US" sz="3800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sz="3800" dirty="0" err="1">
                <a:latin typeface="BrahmaputraMJ" pitchFamily="2" charset="0"/>
                <a:ea typeface="Calibri"/>
                <a:cs typeface="Times New Roman"/>
              </a:rPr>
              <a:t>aviv</a:t>
            </a:r>
            <a:r>
              <a:rPr lang="en-US" sz="3800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sz="4700" dirty="0" smtClean="0">
                <a:latin typeface="BrahmaputraMJ" pitchFamily="2" charset="0"/>
                <a:ea typeface="Calibri"/>
                <a:cs typeface="Times New Roman"/>
              </a:rPr>
              <a:t>:</a:t>
            </a:r>
            <a:endParaRPr lang="en-US" sz="1600" dirty="0">
              <a:latin typeface="BrahmaputraMJ" pitchFamily="2" charset="0"/>
              <a:ea typeface="Calibri"/>
              <a:cs typeface="Times New Roman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latin typeface="BrahmaputraMJ" pitchFamily="2" charset="0"/>
                <a:ea typeface="Calibri"/>
                <a:cs typeface="Times New Roman"/>
              </a:rPr>
              <a:t>1.Dc‡iv³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R‡ei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Rb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¨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cÖ‡qRbxq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hš¿cvwZ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I   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gvjvgv‡ji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ZvwjKv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cÖ¯ÍZ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Ki| </a:t>
            </a:r>
            <a:endParaRPr lang="en-US" sz="1200" b="1" dirty="0">
              <a:latin typeface="BrahmaputraMJ" pitchFamily="2" charset="0"/>
              <a:ea typeface="Calibri"/>
              <a:cs typeface="Times New Roman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2 .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ZvwjKv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†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gvZv‡eK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hš¿cvwZ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I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gvjvgvj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endParaRPr lang="en-US" sz="1200" b="1" dirty="0">
              <a:latin typeface="BrahmaputraMJ" pitchFamily="2" charset="0"/>
              <a:ea typeface="Calibri"/>
              <a:cs typeface="Times New Roman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(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wgUvi¸wj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)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msMÖn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K‡i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Kv‡Ri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†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Uwe‡j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ivL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|</a:t>
            </a:r>
            <a:endParaRPr lang="en-US" sz="1200" b="1" dirty="0">
              <a:latin typeface="BrahmaputraMJ" pitchFamily="2" charset="0"/>
              <a:ea typeface="Calibri"/>
              <a:cs typeface="Times New Roman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latin typeface="BrahmaputraMJ" pitchFamily="2" charset="0"/>
                <a:ea typeface="Calibri"/>
                <a:cs typeface="Times New Roman"/>
              </a:rPr>
              <a:t>3. </a:t>
            </a:r>
            <a:r>
              <a:rPr lang="en-US" b="1" dirty="0" err="1" smtClean="0">
                <a:latin typeface="BrahmaputraMJ" pitchFamily="2" charset="0"/>
                <a:ea typeface="Calibri"/>
                <a:cs typeface="Times New Roman"/>
              </a:rPr>
              <a:t>gUi</a:t>
            </a:r>
            <a:r>
              <a:rPr lang="en-US" b="1" dirty="0" smtClean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Uvwg©bvj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A¨v‡fvwgUviGi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mvnv‡h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¨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wPwýZ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Kwi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Ges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‡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cvjvwiwU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endParaRPr lang="en-US" b="1" dirty="0" smtClean="0">
              <a:latin typeface="BrahmaputraMJ" pitchFamily="2" charset="0"/>
              <a:ea typeface="Calibri"/>
              <a:cs typeface="Times New Roman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smtClean="0">
                <a:latin typeface="BrahmaputraMJ" pitchFamily="2" charset="0"/>
                <a:ea typeface="Calibri"/>
                <a:cs typeface="Times New Roman"/>
              </a:rPr>
              <a:t>    </a:t>
            </a:r>
            <a:r>
              <a:rPr lang="en-US" b="1" dirty="0" err="1" smtClean="0">
                <a:latin typeface="BrahmaputraMJ" pitchFamily="2" charset="0"/>
                <a:ea typeface="Calibri"/>
                <a:cs typeface="Times New Roman"/>
              </a:rPr>
              <a:t>wbY©q</a:t>
            </a:r>
            <a:r>
              <a:rPr lang="en-US" b="1" dirty="0" smtClean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KiZ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gvwK©s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Kwi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|</a:t>
            </a:r>
            <a:endParaRPr lang="en-US" sz="1200" b="1" dirty="0">
              <a:latin typeface="BrahmaputraMJ" pitchFamily="2" charset="0"/>
              <a:ea typeface="Calibri"/>
              <a:cs typeface="Times New Roman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4.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gU‡ii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†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bg‡cøU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n‡Z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wmb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‡µ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vbvm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MwZ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wnmve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Kwi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|</a:t>
            </a:r>
            <a:endParaRPr lang="en-US" sz="1200" b="1" dirty="0">
              <a:latin typeface="BrahmaputraMJ" pitchFamily="2" charset="0"/>
              <a:ea typeface="Calibri"/>
              <a:cs typeface="Times New Roman"/>
            </a:endParaRPr>
          </a:p>
          <a:p>
            <a:endParaRPr lang="en-US" b="1" dirty="0">
              <a:latin typeface="SutonnyMJ"/>
              <a:ea typeface="Times New Roman"/>
              <a:cs typeface="Times New Roman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"/>
            <a:ext cx="1752600" cy="1295101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52600" cy="129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040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7086600" cy="1295399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700" b="1" dirty="0" err="1" smtClean="0">
                <a:latin typeface="BrahmaputraMJ" pitchFamily="2" charset="0"/>
                <a:ea typeface="Times New Roman"/>
                <a:cs typeface="Times New Roman"/>
              </a:rPr>
              <a:t>GKwU</a:t>
            </a:r>
            <a:r>
              <a:rPr lang="en-US" sz="2700" b="1" dirty="0" smtClean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700" b="1" dirty="0" err="1">
                <a:latin typeface="BrahmaputraMJ" pitchFamily="2" charset="0"/>
                <a:ea typeface="Times New Roman"/>
                <a:cs typeface="Times New Roman"/>
              </a:rPr>
              <a:t>wZb</a:t>
            </a:r>
            <a:r>
              <a:rPr lang="en-US" sz="2700" b="1" dirty="0">
                <a:latin typeface="BrahmaputraMJ" pitchFamily="2" charset="0"/>
                <a:ea typeface="Times New Roman"/>
                <a:cs typeface="Times New Roman"/>
              </a:rPr>
              <a:t> ‡</a:t>
            </a:r>
            <a:r>
              <a:rPr lang="en-US" sz="2700" b="1" dirty="0" err="1">
                <a:latin typeface="BrahmaputraMJ" pitchFamily="2" charset="0"/>
                <a:ea typeface="Times New Roman"/>
                <a:cs typeface="Times New Roman"/>
              </a:rPr>
              <a:t>dR</a:t>
            </a:r>
            <a:r>
              <a:rPr lang="en-US" sz="27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700" b="1" dirty="0" err="1">
                <a:latin typeface="BrahmaputraMJ" pitchFamily="2" charset="0"/>
                <a:ea typeface="Times New Roman"/>
                <a:cs typeface="Times New Roman"/>
              </a:rPr>
              <a:t>BÛvKkb</a:t>
            </a:r>
            <a:r>
              <a:rPr lang="en-US" sz="27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700" b="1" dirty="0" err="1">
                <a:latin typeface="BrahmaputraMJ" pitchFamily="2" charset="0"/>
                <a:ea typeface="Times New Roman"/>
                <a:cs typeface="Times New Roman"/>
              </a:rPr>
              <a:t>gUi</a:t>
            </a:r>
            <a:r>
              <a:rPr lang="en-US" sz="2700" b="1" dirty="0">
                <a:latin typeface="BrahmaputraMJ" pitchFamily="2" charset="0"/>
                <a:ea typeface="Times New Roman"/>
                <a:cs typeface="Times New Roman"/>
              </a:rPr>
              <a:t> †K </a:t>
            </a:r>
            <a:r>
              <a:rPr lang="en-US" sz="2700" b="1" dirty="0" err="1">
                <a:latin typeface="BrahmaputraMJ" pitchFamily="2" charset="0"/>
                <a:ea typeface="Times New Roman"/>
                <a:cs typeface="Times New Roman"/>
              </a:rPr>
              <a:t>mUvi</a:t>
            </a:r>
            <a:r>
              <a:rPr lang="en-US" sz="2700" b="1" dirty="0">
                <a:latin typeface="BrahmaputraMJ" pitchFamily="2" charset="0"/>
                <a:ea typeface="Times New Roman"/>
                <a:cs typeface="Times New Roman"/>
              </a:rPr>
              <a:t>-‡</a:t>
            </a:r>
            <a:r>
              <a:rPr lang="en-US" sz="2700" b="1" dirty="0" err="1">
                <a:latin typeface="BrahmaputraMJ" pitchFamily="2" charset="0"/>
                <a:ea typeface="Times New Roman"/>
                <a:cs typeface="Times New Roman"/>
              </a:rPr>
              <a:t>Wëv</a:t>
            </a:r>
            <a:r>
              <a:rPr lang="en-US" sz="27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br>
              <a:rPr lang="en-US" sz="2700" b="1" dirty="0">
                <a:latin typeface="BrahmaputraMJ" pitchFamily="2" charset="0"/>
                <a:ea typeface="Times New Roman"/>
                <a:cs typeface="Times New Roman"/>
              </a:rPr>
            </a:br>
            <a:r>
              <a:rPr lang="en-US" sz="2700" b="1" dirty="0" err="1">
                <a:latin typeface="BrahmaputraMJ" pitchFamily="2" charset="0"/>
                <a:ea typeface="Times New Roman"/>
                <a:cs typeface="Times New Roman"/>
              </a:rPr>
              <a:t>óvU©v‡ii</a:t>
            </a:r>
            <a:r>
              <a:rPr lang="en-US" sz="27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700" b="1" dirty="0" err="1">
                <a:latin typeface="BrahmaputraMJ" pitchFamily="2" charset="0"/>
                <a:ea typeface="Times New Roman"/>
                <a:cs typeface="Times New Roman"/>
              </a:rPr>
              <a:t>gvav‡g</a:t>
            </a:r>
            <a:r>
              <a:rPr lang="en-US" sz="2700" b="1" dirty="0">
                <a:latin typeface="BrahmaputraMJ" pitchFamily="2" charset="0"/>
                <a:ea typeface="Times New Roman"/>
                <a:cs typeface="Times New Roman"/>
              </a:rPr>
              <a:t> </a:t>
            </a:r>
            <a:r>
              <a:rPr lang="en-US" sz="2700" b="1" dirty="0" err="1">
                <a:latin typeface="BrahmaputraMJ" pitchFamily="2" charset="0"/>
                <a:ea typeface="Times New Roman"/>
                <a:cs typeface="Times New Roman"/>
              </a:rPr>
              <a:t>cwiPvjbv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856" y="6629400"/>
            <a:ext cx="8991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JESSORE POLYTECHNIC INSTITUTE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856" y="1447800"/>
            <a:ext cx="8991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SutonnyMJ"/>
                <a:ea typeface="Calibri"/>
                <a:cs typeface="Times New Roman"/>
              </a:rPr>
              <a:t> </a:t>
            </a:r>
            <a:endParaRPr lang="en-US" sz="1200" dirty="0">
              <a:ea typeface="Calibri"/>
              <a:cs typeface="Times New Roman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latin typeface="BrahmaputraMJ" pitchFamily="2" charset="0"/>
                <a:ea typeface="Calibri"/>
                <a:cs typeface="Times New Roman"/>
              </a:rPr>
              <a:t>Kv‡Ri</a:t>
            </a:r>
            <a:r>
              <a:rPr lang="en-US" sz="3600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sz="3600" b="1" dirty="0" err="1">
                <a:latin typeface="BrahmaputraMJ" pitchFamily="2" charset="0"/>
                <a:ea typeface="Calibri"/>
                <a:cs typeface="Times New Roman"/>
              </a:rPr>
              <a:t>aviv</a:t>
            </a:r>
            <a:r>
              <a:rPr lang="en-US" sz="3600" b="1" dirty="0">
                <a:latin typeface="BrahmaputraMJ" pitchFamily="2" charset="0"/>
                <a:ea typeface="Calibri"/>
                <a:cs typeface="Times New Roman"/>
              </a:rPr>
              <a:t> :</a:t>
            </a:r>
            <a:endParaRPr lang="en-US" sz="1200" b="1" dirty="0">
              <a:latin typeface="BrahmaputraMJ" pitchFamily="2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endParaRPr lang="en-US" sz="1200" b="1" dirty="0">
              <a:latin typeface="BrahmaputraMJ" pitchFamily="2" charset="0"/>
              <a:ea typeface="Calibri"/>
              <a:cs typeface="Times New Roman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5</a:t>
            </a:r>
            <a:r>
              <a:rPr lang="en-US" b="1" dirty="0" smtClean="0">
                <a:latin typeface="BrahmaputraMJ" pitchFamily="2" charset="0"/>
                <a:ea typeface="Calibri"/>
                <a:cs typeface="Times New Roman"/>
              </a:rPr>
              <a:t>.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wPÎ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Abyhvqx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ms‡hvM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cÖ`vb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Kwi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| </a:t>
            </a:r>
            <a:endParaRPr lang="en-US" sz="1200" b="1" dirty="0">
              <a:latin typeface="BrahmaputraMJ" pitchFamily="2" charset="0"/>
              <a:ea typeface="Calibri"/>
              <a:cs typeface="Times New Roman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6</a:t>
            </a:r>
            <a:r>
              <a:rPr lang="en-US" b="1" dirty="0" smtClean="0">
                <a:latin typeface="BrahmaputraMJ" pitchFamily="2" charset="0"/>
                <a:ea typeface="Calibri"/>
                <a:cs typeface="Times New Roman"/>
              </a:rPr>
              <a:t>.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ms‡hvM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wVK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Av‡Q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wKbv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wkÿ‡K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†`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LvBqv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jB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|</a:t>
            </a:r>
            <a:endParaRPr lang="en-US" sz="1200" b="1" dirty="0">
              <a:latin typeface="BrahmaputraMJ" pitchFamily="2" charset="0"/>
              <a:ea typeface="Calibri"/>
              <a:cs typeface="Times New Roman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7</a:t>
            </a:r>
            <a:r>
              <a:rPr lang="en-US" b="1" dirty="0" smtClean="0">
                <a:latin typeface="BrahmaputraMJ" pitchFamily="2" charset="0"/>
                <a:ea typeface="Calibri"/>
                <a:cs typeface="Times New Roman"/>
              </a:rPr>
              <a:t>.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mieivn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cÖ`vb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K‡I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wbqgvbyhvqx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g¨vbyqvj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÷vi-‡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Wëv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cwiPvjbv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K‡I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gUi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÷©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vU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w`B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| </a:t>
            </a:r>
            <a:endParaRPr lang="en-US" sz="1200" b="1" dirty="0">
              <a:latin typeface="BrahmaputraMJ" pitchFamily="2" charset="0"/>
              <a:ea typeface="Calibri"/>
              <a:cs typeface="Times New Roman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8</a:t>
            </a:r>
            <a:r>
              <a:rPr lang="en-US" b="1" dirty="0" smtClean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†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U‡KvwgUv‡ii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mvnv‡h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¨ †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ivUi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w¯úW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cwigvc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m~Îvbyhvqx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w¯øc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†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ei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</a:t>
            </a:r>
            <a:r>
              <a:rPr lang="en-US" b="1" dirty="0" err="1">
                <a:latin typeface="BrahmaputraMJ" pitchFamily="2" charset="0"/>
                <a:ea typeface="Calibri"/>
                <a:cs typeface="Times New Roman"/>
              </a:rPr>
              <a:t>Kwi</a:t>
            </a:r>
            <a:r>
              <a:rPr lang="en-US" b="1" dirty="0">
                <a:latin typeface="BrahmaputraMJ" pitchFamily="2" charset="0"/>
                <a:ea typeface="Calibri"/>
                <a:cs typeface="Times New Roman"/>
              </a:rPr>
              <a:t> |</a:t>
            </a:r>
            <a:endParaRPr lang="en-US" sz="1200" b="1" dirty="0">
              <a:latin typeface="BrahmaputraMJ" pitchFamily="2" charset="0"/>
              <a:ea typeface="Calibri"/>
              <a:cs typeface="Times New Roman"/>
            </a:endParaRPr>
          </a:p>
          <a:p>
            <a:endParaRPr lang="en-US" b="1" dirty="0">
              <a:latin typeface="SutonnyMJ"/>
              <a:ea typeface="Times New Roman"/>
              <a:cs typeface="Times New Roman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"/>
            <a:ext cx="1752600" cy="1295101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52600" cy="129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28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9233"/>
            <a:ext cx="5638800" cy="1081087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700" b="1" dirty="0" err="1" smtClean="0">
                <a:latin typeface="SutonnyMJ"/>
                <a:ea typeface="Times New Roman"/>
                <a:cs typeface="Times New Roman"/>
              </a:rPr>
              <a:t>GKwU</a:t>
            </a:r>
            <a:r>
              <a:rPr lang="en-US" sz="2700" b="1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700" b="1" dirty="0" err="1">
                <a:latin typeface="SutonnyMJ"/>
                <a:ea typeface="Times New Roman"/>
                <a:cs typeface="Times New Roman"/>
              </a:rPr>
              <a:t>wZb</a:t>
            </a:r>
            <a:r>
              <a:rPr lang="en-US" sz="2700" b="1" dirty="0">
                <a:latin typeface="SutonnyMJ"/>
                <a:ea typeface="Times New Roman"/>
                <a:cs typeface="Times New Roman"/>
              </a:rPr>
              <a:t> ‡</a:t>
            </a:r>
            <a:r>
              <a:rPr lang="en-US" sz="2700" b="1" dirty="0" err="1">
                <a:latin typeface="SutonnyMJ"/>
                <a:ea typeface="Times New Roman"/>
                <a:cs typeface="Times New Roman"/>
              </a:rPr>
              <a:t>dR</a:t>
            </a:r>
            <a:r>
              <a:rPr lang="en-US" sz="27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700" b="1" dirty="0" err="1">
                <a:latin typeface="SutonnyMJ"/>
                <a:ea typeface="Times New Roman"/>
                <a:cs typeface="Times New Roman"/>
              </a:rPr>
              <a:t>BÛvKkb</a:t>
            </a:r>
            <a:r>
              <a:rPr lang="en-US" sz="27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700" b="1" dirty="0" err="1">
                <a:latin typeface="SutonnyMJ"/>
                <a:ea typeface="Times New Roman"/>
                <a:cs typeface="Times New Roman"/>
              </a:rPr>
              <a:t>gUi</a:t>
            </a:r>
            <a:r>
              <a:rPr lang="en-US" sz="2700" b="1" dirty="0">
                <a:latin typeface="SutonnyMJ"/>
                <a:ea typeface="Times New Roman"/>
                <a:cs typeface="Times New Roman"/>
              </a:rPr>
              <a:t> †K </a:t>
            </a:r>
            <a:r>
              <a:rPr lang="en-US" sz="2700" b="1" dirty="0" err="1">
                <a:latin typeface="SutonnyMJ"/>
                <a:ea typeface="Times New Roman"/>
                <a:cs typeface="Times New Roman"/>
              </a:rPr>
              <a:t>mUvi</a:t>
            </a:r>
            <a:r>
              <a:rPr lang="en-US" sz="2700" b="1" dirty="0">
                <a:latin typeface="SutonnyMJ"/>
                <a:ea typeface="Times New Roman"/>
                <a:cs typeface="Times New Roman"/>
              </a:rPr>
              <a:t>-‡</a:t>
            </a:r>
            <a:r>
              <a:rPr lang="en-US" sz="2700" b="1" dirty="0" err="1">
                <a:latin typeface="SutonnyMJ"/>
                <a:ea typeface="Times New Roman"/>
                <a:cs typeface="Times New Roman"/>
              </a:rPr>
              <a:t>Wëv</a:t>
            </a:r>
            <a:r>
              <a:rPr lang="en-US" sz="2700" b="1" dirty="0">
                <a:latin typeface="SutonnyMJ"/>
                <a:ea typeface="Times New Roman"/>
                <a:cs typeface="Times New Roman"/>
              </a:rPr>
              <a:t> </a:t>
            </a:r>
            <a:br>
              <a:rPr lang="en-US" sz="2700" b="1" dirty="0">
                <a:latin typeface="SutonnyMJ"/>
                <a:ea typeface="Times New Roman"/>
                <a:cs typeface="Times New Roman"/>
              </a:rPr>
            </a:br>
            <a:r>
              <a:rPr lang="en-US" sz="2700" b="1" dirty="0" err="1">
                <a:latin typeface="SutonnyMJ"/>
                <a:ea typeface="Times New Roman"/>
                <a:cs typeface="Times New Roman"/>
              </a:rPr>
              <a:t>óvU©v‡ii</a:t>
            </a:r>
            <a:r>
              <a:rPr lang="en-US" sz="27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700" b="1" dirty="0" err="1">
                <a:latin typeface="SutonnyMJ"/>
                <a:ea typeface="Times New Roman"/>
                <a:cs typeface="Times New Roman"/>
              </a:rPr>
              <a:t>gvav‡g</a:t>
            </a:r>
            <a:r>
              <a:rPr lang="en-US" sz="27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700" b="1" dirty="0" err="1">
                <a:latin typeface="SutonnyMJ"/>
                <a:ea typeface="Times New Roman"/>
                <a:cs typeface="Times New Roman"/>
              </a:rPr>
              <a:t>cwiPvjbv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856" y="6629400"/>
            <a:ext cx="8991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JESSORE POLYTECHNIC INSTITUTE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856" y="1447800"/>
            <a:ext cx="8991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SutonnyMJ"/>
                <a:ea typeface="Calibri"/>
                <a:cs typeface="Times New Roman"/>
              </a:rPr>
              <a:t> </a:t>
            </a:r>
            <a:endParaRPr lang="en-US" sz="1200" dirty="0">
              <a:ea typeface="Calibri"/>
              <a:cs typeface="Times New Roman"/>
            </a:endParaRPr>
          </a:p>
          <a:p>
            <a:endParaRPr lang="en-US" sz="4000" b="1" dirty="0">
              <a:latin typeface="SutonnyMJ"/>
              <a:ea typeface="Times New Roman"/>
              <a:cs typeface="Times New Roman"/>
            </a:endParaRPr>
          </a:p>
          <a:p>
            <a:endParaRPr lang="en-US" sz="4000" b="1" dirty="0">
              <a:latin typeface="SutonnyMJ"/>
              <a:ea typeface="Times New Roman"/>
              <a:cs typeface="Times New Roman"/>
            </a:endParaRPr>
          </a:p>
          <a:p>
            <a:endParaRPr lang="en-US" sz="4000" b="1" dirty="0">
              <a:latin typeface="SutonnyMJ"/>
              <a:ea typeface="Times New Roman"/>
              <a:cs typeface="Times New Roman"/>
            </a:endParaRPr>
          </a:p>
          <a:p>
            <a:endParaRPr lang="en-US" sz="4000" b="1" dirty="0">
              <a:latin typeface="SutonnyMJ"/>
              <a:ea typeface="Times New Roman"/>
              <a:cs typeface="Times New Roman"/>
            </a:endParaRPr>
          </a:p>
          <a:p>
            <a:r>
              <a:rPr lang="en-US" b="1" dirty="0">
                <a:latin typeface="BrahmaputraMJ" pitchFamily="2" charset="0"/>
                <a:ea typeface="Times New Roman"/>
                <a:cs typeface="Times New Roman"/>
              </a:rPr>
              <a:t>QK :</a:t>
            </a:r>
          </a:p>
          <a:p>
            <a:endParaRPr lang="en-US" sz="4000" b="1" dirty="0">
              <a:latin typeface="SutonnyMJ"/>
              <a:ea typeface="Times New Roman"/>
              <a:cs typeface="Times New Roman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"/>
            <a:ext cx="1752600" cy="1295101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52600" cy="1295101"/>
          </a:xfrm>
          <a:prstGeom prst="rect">
            <a:avLst/>
          </a:prstGeom>
        </p:spPr>
      </p:pic>
      <p:pic>
        <p:nvPicPr>
          <p:cNvPr id="2050" name="Picture 2" descr="C:\Users\HP\Desktop\SPG Power Point Presentation\AC Machine-1 6761\STAR DELTA SCANE 6762\Star-Delta D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72" y="1070962"/>
            <a:ext cx="9206344" cy="405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P\Desktop\SPG Power Point Presentation\AC Machine-1 6761\STAR DELTA SCANE 6762\Star-Dela Sli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06" y="5205542"/>
            <a:ext cx="8053194" cy="142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35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1292</TotalTime>
  <Words>457</Words>
  <Application>Microsoft Office PowerPoint</Application>
  <PresentationFormat>On-screen Show (4:3)</PresentationFormat>
  <Paragraphs>90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Algerian</vt:lpstr>
      <vt:lpstr>Arial</vt:lpstr>
      <vt:lpstr>BrahmaputraMJ</vt:lpstr>
      <vt:lpstr>Calibri</vt:lpstr>
      <vt:lpstr>RinkiySushreeMJ</vt:lpstr>
      <vt:lpstr>SutonnyMJ</vt:lpstr>
      <vt:lpstr>Times New Roman</vt:lpstr>
      <vt:lpstr>Vrinda</vt:lpstr>
      <vt:lpstr>Office Theme</vt:lpstr>
      <vt:lpstr>Equation</vt:lpstr>
      <vt:lpstr>PowerPoint Presentation</vt:lpstr>
      <vt:lpstr>PowerPoint Presentation</vt:lpstr>
      <vt:lpstr>   এসি মেসিন-১ বিষয় কোড-66761   </vt:lpstr>
      <vt:lpstr>    এসি মেসিন-১ বিষয় কোড-66761    </vt:lpstr>
      <vt:lpstr>   GKwU wZb ‡dR BÛvKkb gUi †K mUvi-‡Wëv  óvU©v‡ii gvav‡g cwiPvjbv   </vt:lpstr>
      <vt:lpstr>   GKwU wZb ‡dR BÛvKkb gUi †K mUvi-‡Wëv  óvU©v‡ii gvav‡g cwiPvjbv   </vt:lpstr>
      <vt:lpstr>   GKwU wZb ‡dR BÛvKkb gUi †K mUvi-‡Wëv  óvU©v‡ii gvav‡g cwiPvjbv   </vt:lpstr>
      <vt:lpstr>   GKwU wZb ‡dR BÛvKkb gUi †K mUvi-‡Wëv  óvU©v‡ii gvav‡g cwiPvjbv   </vt:lpstr>
      <vt:lpstr>   GKwU wZb ‡dR BÛvKkb gUi †K mUvi-‡Wëv  óvU©v‡ii gvav‡g cwiPvjbv   </vt:lpstr>
      <vt:lpstr>   .GKwU wZb ‡dR BÛvKkb gUi †K mUvi-‡Wëv  óvU©v‡ii gvav‡g cwiPvjbv   </vt:lpstr>
      <vt:lpstr>   এসি মেসিন-১  .GKwU wZb ‡dR BÛvKkb gUi †K mUvi-‡Wëv óvU©v‡ii gvav‡g cwiPvjbv   </vt:lpstr>
      <vt:lpstr>   এসি মেসিন-১  .GKwU wZb ‡dR BÛvKkb gUi †K mUvi-‡Wëv  óvU©v‡ii gvav‡g cwiPvjbv   </vt:lpstr>
      <vt:lpstr>   এসি মেসিন-১ .       GKwU wZb ‡dR BÛvKkb gUi †K mUvi-‡Wëv óvU©v‡ii gvav‡g cwiPvjbv   </vt:lpstr>
      <vt:lpstr>PowerPoint Presentation</vt:lpstr>
      <vt:lpstr>QUESTION SESSION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ASUS</cp:lastModifiedBy>
  <cp:revision>205</cp:revision>
  <dcterms:created xsi:type="dcterms:W3CDTF">2013-12-08T04:46:54Z</dcterms:created>
  <dcterms:modified xsi:type="dcterms:W3CDTF">2020-06-23T17:49:49Z</dcterms:modified>
</cp:coreProperties>
</file>