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76" r:id="rId2"/>
    <p:sldMasterId id="2147483900" r:id="rId3"/>
  </p:sldMasterIdLst>
  <p:notesMasterIdLst>
    <p:notesMasterId r:id="rId27"/>
  </p:notesMasterIdLst>
  <p:sldIdLst>
    <p:sldId id="365" r:id="rId4"/>
    <p:sldId id="362" r:id="rId5"/>
    <p:sldId id="257" r:id="rId6"/>
    <p:sldId id="416" r:id="rId7"/>
    <p:sldId id="291" r:id="rId8"/>
    <p:sldId id="419" r:id="rId9"/>
    <p:sldId id="420" r:id="rId10"/>
    <p:sldId id="421" r:id="rId11"/>
    <p:sldId id="440" r:id="rId12"/>
    <p:sldId id="427" r:id="rId13"/>
    <p:sldId id="425" r:id="rId14"/>
    <p:sldId id="441" r:id="rId15"/>
    <p:sldId id="442" r:id="rId16"/>
    <p:sldId id="430" r:id="rId17"/>
    <p:sldId id="435" r:id="rId18"/>
    <p:sldId id="439" r:id="rId19"/>
    <p:sldId id="436" r:id="rId20"/>
    <p:sldId id="437" r:id="rId21"/>
    <p:sldId id="418" r:id="rId22"/>
    <p:sldId id="417" r:id="rId23"/>
    <p:sldId id="370" r:id="rId24"/>
    <p:sldId id="371" r:id="rId25"/>
    <p:sldId id="31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74" autoAdjust="0"/>
  </p:normalViewPr>
  <p:slideViewPr>
    <p:cSldViewPr>
      <p:cViewPr varScale="1">
        <p:scale>
          <a:sx n="78" d="100"/>
          <a:sy n="78" d="100"/>
        </p:scale>
        <p:origin x="1570"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17AC1D-DD2D-4AE4-964D-4F9B484B2D8C}" type="datetimeFigureOut">
              <a:rPr lang="en-US" smtClean="0"/>
              <a:t>6/13/2020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9CFB7D-B56B-4E0E-98EC-2E474D18FCC7}" type="slidenum">
              <a:rPr lang="en-US" smtClean="0"/>
              <a:t>‹#›</a:t>
            </a:fld>
            <a:endParaRPr lang="en-US"/>
          </a:p>
        </p:txBody>
      </p:sp>
    </p:spTree>
    <p:extLst>
      <p:ext uri="{BB962C8B-B14F-4D97-AF65-F5344CB8AC3E}">
        <p14:creationId xmlns:p14="http://schemas.microsoft.com/office/powerpoint/2010/main" val="2728962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CFB7D-B56B-4E0E-98EC-2E474D18FCC7}" type="slidenum">
              <a:rPr lang="en-US" smtClean="0"/>
              <a:t>2</a:t>
            </a:fld>
            <a:endParaRPr lang="en-US"/>
          </a:p>
        </p:txBody>
      </p:sp>
    </p:spTree>
    <p:extLst>
      <p:ext uri="{BB962C8B-B14F-4D97-AF65-F5344CB8AC3E}">
        <p14:creationId xmlns:p14="http://schemas.microsoft.com/office/powerpoint/2010/main" val="1095175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A909ED5-F516-4042-89C8-DE4A7EE6A745}" type="datetimeFigureOut">
              <a:rPr lang="en-US" smtClean="0"/>
              <a:t>6/13/2020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C9799CD-BF54-4EBE-82F9-30982777AA4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909ED5-F516-4042-89C8-DE4A7EE6A745}" type="datetimeFigureOut">
              <a:rPr lang="en-US" smtClean="0"/>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799CD-BF54-4EBE-82F9-30982777AA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909ED5-F516-4042-89C8-DE4A7EE6A745}" type="datetimeFigureOut">
              <a:rPr lang="en-US" smtClean="0"/>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799CD-BF54-4EBE-82F9-30982777AA4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E77110-AA85-493E-881A-D43973DE09A4}" type="datetimeFigureOut">
              <a:rPr lang="en-US" smtClean="0">
                <a:solidFill>
                  <a:prstClr val="black">
                    <a:tint val="75000"/>
                  </a:prstClr>
                </a:solidFill>
              </a:rPr>
              <a:pPr/>
              <a:t>6/13/2020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8FD015-EBC1-4E81-A0D1-A6DF7B91CF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935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77110-AA85-493E-881A-D43973DE09A4}" type="datetimeFigureOut">
              <a:rPr lang="en-US" smtClean="0">
                <a:solidFill>
                  <a:prstClr val="black">
                    <a:tint val="75000"/>
                  </a:prstClr>
                </a:solidFill>
              </a:rPr>
              <a:pPr/>
              <a:t>6/13/2020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8FD015-EBC1-4E81-A0D1-A6DF7B91CF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566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E77110-AA85-493E-881A-D43973DE09A4}" type="datetimeFigureOut">
              <a:rPr lang="en-US" smtClean="0">
                <a:solidFill>
                  <a:prstClr val="black">
                    <a:tint val="75000"/>
                  </a:prstClr>
                </a:solidFill>
              </a:rPr>
              <a:pPr/>
              <a:t>6/13/2020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8FD015-EBC1-4E81-A0D1-A6DF7B91CF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663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E77110-AA85-493E-881A-D43973DE09A4}" type="datetimeFigureOut">
              <a:rPr lang="en-US" smtClean="0">
                <a:solidFill>
                  <a:prstClr val="black">
                    <a:tint val="75000"/>
                  </a:prstClr>
                </a:solidFill>
              </a:rPr>
              <a:pPr/>
              <a:t>6/13/2020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8FD015-EBC1-4E81-A0D1-A6DF7B91CF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212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E77110-AA85-493E-881A-D43973DE09A4}" type="datetimeFigureOut">
              <a:rPr lang="en-US" smtClean="0">
                <a:solidFill>
                  <a:prstClr val="black">
                    <a:tint val="75000"/>
                  </a:prstClr>
                </a:solidFill>
              </a:rPr>
              <a:pPr/>
              <a:t>6/13/2020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8FD015-EBC1-4E81-A0D1-A6DF7B91CF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78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E77110-AA85-493E-881A-D43973DE09A4}" type="datetimeFigureOut">
              <a:rPr lang="en-US" smtClean="0">
                <a:solidFill>
                  <a:prstClr val="black">
                    <a:tint val="75000"/>
                  </a:prstClr>
                </a:solidFill>
              </a:rPr>
              <a:pPr/>
              <a:t>6/13/2020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18FD015-EBC1-4E81-A0D1-A6DF7B91CF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037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77110-AA85-493E-881A-D43973DE09A4}" type="datetimeFigureOut">
              <a:rPr lang="en-US" smtClean="0">
                <a:solidFill>
                  <a:prstClr val="black">
                    <a:tint val="75000"/>
                  </a:prstClr>
                </a:solidFill>
              </a:rPr>
              <a:pPr/>
              <a:t>6/13/2020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8FD015-EBC1-4E81-A0D1-A6DF7B91CF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937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E77110-AA85-493E-881A-D43973DE09A4}" type="datetimeFigureOut">
              <a:rPr lang="en-US" smtClean="0">
                <a:solidFill>
                  <a:prstClr val="black">
                    <a:tint val="75000"/>
                  </a:prstClr>
                </a:solidFill>
              </a:rPr>
              <a:pPr/>
              <a:t>6/13/2020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8FD015-EBC1-4E81-A0D1-A6DF7B91CF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73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909ED5-F516-4042-89C8-DE4A7EE6A745}" type="datetimeFigureOut">
              <a:rPr lang="en-US" smtClean="0"/>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799CD-BF54-4EBE-82F9-30982777AA4E}"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E77110-AA85-493E-881A-D43973DE09A4}" type="datetimeFigureOut">
              <a:rPr lang="en-US" smtClean="0">
                <a:solidFill>
                  <a:prstClr val="black">
                    <a:tint val="75000"/>
                  </a:prstClr>
                </a:solidFill>
              </a:rPr>
              <a:pPr/>
              <a:t>6/13/2020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8FD015-EBC1-4E81-A0D1-A6DF7B91CF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93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77110-AA85-493E-881A-D43973DE09A4}" type="datetimeFigureOut">
              <a:rPr lang="en-US" smtClean="0">
                <a:solidFill>
                  <a:prstClr val="black">
                    <a:tint val="75000"/>
                  </a:prstClr>
                </a:solidFill>
              </a:rPr>
              <a:pPr/>
              <a:t>6/13/2020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8FD015-EBC1-4E81-A0D1-A6DF7B91CF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837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77110-AA85-493E-881A-D43973DE09A4}" type="datetimeFigureOut">
              <a:rPr lang="en-US" smtClean="0">
                <a:solidFill>
                  <a:prstClr val="black">
                    <a:tint val="75000"/>
                  </a:prstClr>
                </a:solidFill>
              </a:rPr>
              <a:pPr/>
              <a:t>6/13/2020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8FD015-EBC1-4E81-A0D1-A6DF7B91CF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097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white"/>
        <p:txBody>
          <a:bodyPr/>
          <a:lstStyle/>
          <a:p>
            <a:fld id="{FD92ED13-4664-44C7-AE68-0C340CB62C99}" type="datetimeFigureOut">
              <a:rPr lang="en-US" smtClean="0">
                <a:solidFill>
                  <a:srgbClr val="0F6FC6">
                    <a:lumMod val="60000"/>
                    <a:lumOff val="40000"/>
                  </a:srgbClr>
                </a:solidFill>
              </a:rPr>
              <a:pPr/>
              <a:t>6/13/2020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955647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6/13/2020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911895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6/13/2020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225439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6/13/2020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628236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6/13/2020</a:t>
            </a:fld>
            <a:endParaRPr lang="en-US">
              <a:solidFill>
                <a:srgbClr val="0F6FC6">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0F6FC6">
                  <a:lumMod val="60000"/>
                  <a:lumOff val="40000"/>
                </a:srgbClr>
              </a:solidFill>
            </a:endParaRPr>
          </a:p>
        </p:txBody>
      </p:sp>
      <p:sp>
        <p:nvSpPr>
          <p:cNvPr id="9" name="Slide Number Placeholder 8"/>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987549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6/13/2020</a:t>
            </a:fld>
            <a:endParaRPr lang="en-US">
              <a:solidFill>
                <a:srgbClr val="0F6FC6">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0F6FC6">
                  <a:lumMod val="60000"/>
                  <a:lumOff val="40000"/>
                </a:srgbClr>
              </a:solidFill>
            </a:endParaRPr>
          </a:p>
        </p:txBody>
      </p:sp>
      <p:sp>
        <p:nvSpPr>
          <p:cNvPr id="5" name="Slide Number Placeholder 4"/>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988454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6/13/2020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21761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A909ED5-F516-4042-89C8-DE4A7EE6A745}" type="datetimeFigureOut">
              <a:rPr lang="en-US" smtClean="0"/>
              <a:t>6/13/2020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799CD-BF54-4EBE-82F9-30982777AA4E}"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6/13/2020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9830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6/13/2020</a:t>
            </a:fld>
            <a:endParaRPr lang="en-US">
              <a:solidFill>
                <a:srgbClr val="0F6FC6">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F6FC6">
                  <a:lumMod val="60000"/>
                  <a:lumOff val="40000"/>
                </a:srgbClr>
              </a:solidFill>
            </a:endParaRPr>
          </a:p>
        </p:txBody>
      </p:sp>
      <p:sp>
        <p:nvSpPr>
          <p:cNvPr id="7" name="Slide Number Placeholder 6"/>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1137263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6/13/2020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4202394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2ED13-4664-44C7-AE68-0C340CB62C99}" type="datetimeFigureOut">
              <a:rPr lang="en-US" smtClean="0">
                <a:solidFill>
                  <a:srgbClr val="0F6FC6">
                    <a:lumMod val="60000"/>
                    <a:lumOff val="40000"/>
                  </a:srgbClr>
                </a:solidFill>
              </a:rPr>
              <a:pPr/>
              <a:t>6/13/2020</a:t>
            </a:fld>
            <a:endParaRPr lang="en-US">
              <a:solidFill>
                <a:srgbClr val="0F6FC6">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F6FC6">
                  <a:lumMod val="60000"/>
                  <a:lumOff val="40000"/>
                </a:srgbClr>
              </a:solidFill>
            </a:endParaRPr>
          </a:p>
        </p:txBody>
      </p:sp>
      <p:sp>
        <p:nvSpPr>
          <p:cNvPr id="6" name="Slide Number Placeholder 5"/>
          <p:cNvSpPr>
            <a:spLocks noGrp="1"/>
          </p:cNvSpPr>
          <p:nvPr>
            <p:ph type="sldNum" sz="quarter" idx="12"/>
          </p:nvPr>
        </p:nvSpPr>
        <p:spPr/>
        <p:txBody>
          <a:body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87754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A909ED5-F516-4042-89C8-DE4A7EE6A745}" type="datetimeFigureOut">
              <a:rPr lang="en-US" smtClean="0"/>
              <a:t>6/13/2020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799CD-BF54-4EBE-82F9-30982777AA4E}"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A909ED5-F516-4042-89C8-DE4A7EE6A745}" type="datetimeFigureOut">
              <a:rPr lang="en-US" smtClean="0"/>
              <a:t>6/13/2020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9799CD-BF54-4EBE-82F9-30982777AA4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A909ED5-F516-4042-89C8-DE4A7EE6A745}" type="datetimeFigureOut">
              <a:rPr lang="en-US" smtClean="0"/>
              <a:t>6/13/2020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9799CD-BF54-4EBE-82F9-30982777AA4E}"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09ED5-F516-4042-89C8-DE4A7EE6A745}" type="datetimeFigureOut">
              <a:rPr lang="en-US" smtClean="0"/>
              <a:t>6/13/2020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9799CD-BF54-4EBE-82F9-30982777AA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A909ED5-F516-4042-89C8-DE4A7EE6A745}" type="datetimeFigureOut">
              <a:rPr lang="en-US" smtClean="0"/>
              <a:t>6/13/2020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799CD-BF54-4EBE-82F9-30982777AA4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A909ED5-F516-4042-89C8-DE4A7EE6A745}" type="datetimeFigureOut">
              <a:rPr lang="en-US" smtClean="0"/>
              <a:t>6/13/2020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C9799CD-BF54-4EBE-82F9-30982777AA4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A909ED5-F516-4042-89C8-DE4A7EE6A745}" type="datetimeFigureOut">
              <a:rPr lang="en-US" smtClean="0"/>
              <a:t>6/13/2020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C9799CD-BF54-4EBE-82F9-30982777AA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77110-AA85-493E-881A-D43973DE09A4}" type="datetimeFigureOut">
              <a:rPr lang="en-US" smtClean="0">
                <a:solidFill>
                  <a:prstClr val="black">
                    <a:tint val="75000"/>
                  </a:prstClr>
                </a:solidFill>
              </a:rPr>
              <a:pPr/>
              <a:t>6/13/2020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FD015-EBC1-4E81-A0D1-A6DF7B91CF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211206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D92ED13-4664-44C7-AE68-0C340CB62C99}" type="datetimeFigureOut">
              <a:rPr lang="en-US" smtClean="0">
                <a:solidFill>
                  <a:srgbClr val="0F6FC6">
                    <a:lumMod val="60000"/>
                    <a:lumOff val="40000"/>
                  </a:srgbClr>
                </a:solidFill>
              </a:rPr>
              <a:pPr/>
              <a:t>6/13/2020</a:t>
            </a:fld>
            <a:endParaRPr lang="en-US">
              <a:solidFill>
                <a:srgbClr val="0F6FC6">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solidFill>
                <a:srgbClr val="0F6FC6">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247F0918-A2FA-4B92-9022-4684D9C7B405}" type="slidenum">
              <a:rPr lang="en-US" smtClean="0">
                <a:solidFill>
                  <a:srgbClr val="0F6FC6">
                    <a:lumMod val="60000"/>
                    <a:lumOff val="40000"/>
                  </a:srgbClr>
                </a:solidFill>
              </a:rPr>
              <a:pPr/>
              <a:t>‹#›</a:t>
            </a:fld>
            <a:endParaRPr lang="en-US">
              <a:solidFill>
                <a:srgbClr val="0F6FC6">
                  <a:lumMod val="60000"/>
                  <a:lumOff val="40000"/>
                </a:srgbClr>
              </a:solidFill>
            </a:endParaRPr>
          </a:p>
        </p:txBody>
      </p:sp>
    </p:spTree>
    <p:extLst>
      <p:ext uri="{BB962C8B-B14F-4D97-AF65-F5344CB8AC3E}">
        <p14:creationId xmlns:p14="http://schemas.microsoft.com/office/powerpoint/2010/main" val="300931903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18.jpe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19.jpe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13.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hyperlink" Target="http://www.electrical4u.com/electric-current-and-theory-of-electricity/" TargetMode="External"/><Relationship Id="rId2" Type="http://schemas.openxmlformats.org/officeDocument/2006/relationships/hyperlink" Target="http://www.electrical4u.com/electrical-power-transformer-definition-and-types-of-transformer/" TargetMode="Externa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hyperlink" Target="http://www.electrical4u.com/electrical-resistance-and-laws-of-resistance/"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hyperlink" Target="http://www.electrical4u.com/core-of-transformer-and-design-of-transformer-core/" TargetMode="External"/><Relationship Id="rId4" Type="http://schemas.openxmlformats.org/officeDocument/2006/relationships/hyperlink" Target="http://www.electrical4u.com/ideal-transformer/" TargetMode="Externa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hyperlink" Target="http://www.electrical4u.com/transformer-insulating-oil-and-types-of-transformer-oi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3.gif"/><Relationship Id="rId3" Type="http://schemas.microsoft.com/office/2007/relationships/hdphoto" Target="../media/hdphoto1.wdp"/><Relationship Id="rId7" Type="http://schemas.openxmlformats.org/officeDocument/2006/relationships/image" Target="../media/image12.gif"/><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1.gif"/><Relationship Id="rId5" Type="http://schemas.microsoft.com/office/2007/relationships/hdphoto" Target="../media/hdphoto2.wdp"/><Relationship Id="rId4" Type="http://schemas.openxmlformats.org/officeDocument/2006/relationships/image" Target="../media/image10.png"/><Relationship Id="rId9" Type="http://schemas.openxmlformats.org/officeDocument/2006/relationships/image" Target="../media/image14.gif"/></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5.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962400"/>
            <a:ext cx="6400800" cy="1447800"/>
          </a:xfrm>
        </p:spPr>
        <p:txBody>
          <a:bodyPr>
            <a:normAutofit/>
          </a:bodyPr>
          <a:lstStyle/>
          <a:p>
            <a:r>
              <a:rPr lang="en-US" sz="3200" dirty="0">
                <a:solidFill>
                  <a:schemeClr val="bg1"/>
                </a:solidFill>
              </a:rPr>
              <a:t>WELCOME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466" y="1158588"/>
            <a:ext cx="2702934" cy="1910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Alternate Process 3"/>
          <p:cNvSpPr/>
          <p:nvPr/>
        </p:nvSpPr>
        <p:spPr>
          <a:xfrm>
            <a:off x="3199103" y="3048000"/>
            <a:ext cx="2668297"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a:solidFill>
                  <a:srgbClr val="FF0000"/>
                </a:solidFill>
              </a:rPr>
              <a:t>স্বাগতম</a:t>
            </a:r>
          </a:p>
        </p:txBody>
      </p:sp>
    </p:spTree>
    <p:extLst>
      <p:ext uri="{BB962C8B-B14F-4D97-AF65-F5344CB8AC3E}">
        <p14:creationId xmlns:p14="http://schemas.microsoft.com/office/powerpoint/2010/main" val="13975388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5943600"/>
          </a:xfrm>
        </p:spPr>
        <p:txBody>
          <a:bodyPr>
            <a:normAutofit fontScale="92500" lnSpcReduction="20000"/>
          </a:bodyPr>
          <a:lstStyle/>
          <a:p>
            <a:pPr marL="0" indent="0">
              <a:buNone/>
            </a:pPr>
            <a:r>
              <a:rPr lang="en-US" sz="4000" dirty="0" smtClean="0">
                <a:solidFill>
                  <a:srgbClr val="002060"/>
                </a:solidFill>
                <a:ea typeface="Calibri"/>
                <a:cs typeface="Times New Roman"/>
              </a:rPr>
              <a:t>4.4:</a:t>
            </a:r>
            <a:r>
              <a:rPr lang="en-US" sz="3600" dirty="0" smtClean="0">
                <a:solidFill>
                  <a:prstClr val="black"/>
                </a:solidFill>
                <a:latin typeface="SumeshwariMJ" pitchFamily="2" charset="0"/>
                <a:cs typeface="SumeshwariMJ" pitchFamily="2" charset="0"/>
              </a:rPr>
              <a:t>  </a:t>
            </a:r>
            <a:r>
              <a:rPr lang="en-US" sz="4400" dirty="0" err="1" smtClean="0">
                <a:solidFill>
                  <a:prstClr val="black"/>
                </a:solidFill>
                <a:latin typeface="SumeshwariMJ" pitchFamily="2" charset="0"/>
                <a:cs typeface="SumeshwariMJ" pitchFamily="2" charset="0"/>
              </a:rPr>
              <a:t>UªvÝdigv‡ii</a:t>
            </a:r>
            <a:r>
              <a:rPr lang="en-US" sz="4400" dirty="0" smtClean="0">
                <a:solidFill>
                  <a:prstClr val="black"/>
                </a:solidFill>
                <a:latin typeface="SumeshwariMJ" pitchFamily="2" charset="0"/>
                <a:cs typeface="SumeshwariMJ" pitchFamily="2" charset="0"/>
              </a:rPr>
              <a:t> </a:t>
            </a:r>
            <a:r>
              <a:rPr lang="en-US" sz="4000" dirty="0">
                <a:solidFill>
                  <a:prstClr val="black"/>
                </a:solidFill>
                <a:latin typeface="SumeshwariMJ" pitchFamily="2" charset="0"/>
                <a:cs typeface="SumeshwariMJ" pitchFamily="2" charset="0"/>
              </a:rPr>
              <a:t>‡</a:t>
            </a:r>
            <a:r>
              <a:rPr lang="en-US" sz="4000" dirty="0" err="1">
                <a:solidFill>
                  <a:prstClr val="black"/>
                </a:solidFill>
                <a:latin typeface="SumeshwariMJ" pitchFamily="2" charset="0"/>
                <a:cs typeface="SumeshwariMJ" pitchFamily="2" charset="0"/>
              </a:rPr>
              <a:t>m‡KÛvix</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mvB‡Wi</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mgZzj</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iwR</a:t>
            </a:r>
            <a:r>
              <a:rPr lang="en-US" sz="4400" dirty="0">
                <a:solidFill>
                  <a:prstClr val="black"/>
                </a:solidFill>
                <a:latin typeface="SumeshwariMJ" pitchFamily="2" charset="0"/>
                <a:cs typeface="SumeshwariMJ" pitchFamily="2" charset="0"/>
              </a:rPr>
              <a:t>÷¨</a:t>
            </a:r>
            <a:r>
              <a:rPr lang="en-US" sz="4400" dirty="0" err="1">
                <a:solidFill>
                  <a:prstClr val="black"/>
                </a:solidFill>
                <a:latin typeface="SumeshwariMJ" pitchFamily="2" charset="0"/>
                <a:cs typeface="SumeshwariMJ" pitchFamily="2" charset="0"/>
              </a:rPr>
              <a:t>vÝ</a:t>
            </a:r>
            <a:r>
              <a:rPr lang="en-US" sz="4400" dirty="0">
                <a:solidFill>
                  <a:prstClr val="black"/>
                </a:solidFill>
                <a:latin typeface="SumeshwariMJ" pitchFamily="2" charset="0"/>
                <a:cs typeface="SumeshwariMJ" pitchFamily="2" charset="0"/>
              </a:rPr>
              <a:t>: </a:t>
            </a:r>
          </a:p>
          <a:p>
            <a:pPr marL="0" indent="0">
              <a:buNone/>
            </a:pPr>
            <a:r>
              <a:rPr lang="en-US" sz="4000" dirty="0">
                <a:solidFill>
                  <a:prstClr val="black"/>
                </a:solidFill>
                <a:latin typeface="SumeshwariMJ" pitchFamily="2" charset="0"/>
                <a:cs typeface="SumeshwariMJ" pitchFamily="2" charset="0"/>
              </a:rPr>
              <a:t>‡</a:t>
            </a:r>
            <a:r>
              <a:rPr lang="en-US" sz="4000" dirty="0" err="1">
                <a:solidFill>
                  <a:prstClr val="black"/>
                </a:solidFill>
                <a:latin typeface="SumeshwariMJ" pitchFamily="2" charset="0"/>
                <a:cs typeface="SumeshwariMJ" pitchFamily="2" charset="0"/>
              </a:rPr>
              <a:t>m‡KÛvix</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mvB‡W</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vbvšÍwiZ</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mgZzj</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UªvÝdigv‡ii</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iwR</a:t>
            </a:r>
            <a:r>
              <a:rPr lang="en-US" sz="4400" dirty="0">
                <a:solidFill>
                  <a:prstClr val="black"/>
                </a:solidFill>
                <a:latin typeface="SumeshwariMJ" pitchFamily="2" charset="0"/>
                <a:cs typeface="SumeshwariMJ" pitchFamily="2" charset="0"/>
              </a:rPr>
              <a:t>÷¨</a:t>
            </a:r>
            <a:r>
              <a:rPr lang="en-US" sz="4400" dirty="0" err="1">
                <a:solidFill>
                  <a:prstClr val="black"/>
                </a:solidFill>
                <a:latin typeface="SumeshwariMJ" pitchFamily="2" charset="0"/>
                <a:cs typeface="SumeshwariMJ" pitchFamily="2" charset="0"/>
              </a:rPr>
              <a:t>vÝ</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Avgiv</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Rvwb</a:t>
            </a:r>
            <a:r>
              <a:rPr lang="en-US" sz="4400" dirty="0">
                <a:solidFill>
                  <a:prstClr val="black"/>
                </a:solidFill>
                <a:latin typeface="SumeshwariMJ" pitchFamily="2" charset="0"/>
                <a:cs typeface="SumeshwariMJ" pitchFamily="2" charset="0"/>
              </a:rPr>
              <a:t>,</a:t>
            </a:r>
          </a:p>
          <a:p>
            <a:pPr marL="0" indent="0">
              <a:buNone/>
            </a:pPr>
            <a:r>
              <a:rPr lang="en-US" sz="4400" dirty="0" err="1">
                <a:solidFill>
                  <a:prstClr val="black"/>
                </a:solidFill>
                <a:latin typeface="SumeshwariMJ" pitchFamily="2" charset="0"/>
                <a:cs typeface="SumeshwariMJ" pitchFamily="2" charset="0"/>
              </a:rPr>
              <a:t>cÖvBgvix</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IqvBwÛs</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Gi</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iwRw÷f</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Wªc</a:t>
            </a:r>
            <a:r>
              <a:rPr lang="en-US" sz="4400" dirty="0">
                <a:solidFill>
                  <a:prstClr val="black"/>
                </a:solidFill>
                <a:latin typeface="SumeshwariMJ" pitchFamily="2" charset="0"/>
                <a:cs typeface="SumeshwariMJ" pitchFamily="2" charset="0"/>
              </a:rPr>
              <a:t> </a:t>
            </a:r>
            <a:r>
              <a:rPr lang="en-US" sz="4000" dirty="0">
                <a:solidFill>
                  <a:prstClr val="black"/>
                </a:solidFill>
              </a:rPr>
              <a:t>= </a:t>
            </a:r>
            <a:r>
              <a:rPr lang="en-US" sz="4000" dirty="0" err="1">
                <a:solidFill>
                  <a:prstClr val="black"/>
                </a:solidFill>
              </a:rPr>
              <a:t>I</a:t>
            </a:r>
            <a:r>
              <a:rPr lang="en-US" sz="4000" baseline="-25000" dirty="0" err="1">
                <a:solidFill>
                  <a:prstClr val="black"/>
                </a:solidFill>
              </a:rPr>
              <a:t>p</a:t>
            </a:r>
            <a:r>
              <a:rPr lang="en-US" sz="4000" dirty="0" err="1">
                <a:solidFill>
                  <a:prstClr val="black"/>
                </a:solidFill>
              </a:rPr>
              <a:t>R</a:t>
            </a:r>
            <a:r>
              <a:rPr lang="en-US" sz="4000" baseline="-25000" dirty="0" err="1">
                <a:solidFill>
                  <a:prstClr val="black"/>
                </a:solidFill>
              </a:rPr>
              <a:t>p</a:t>
            </a:r>
            <a:r>
              <a:rPr lang="en-US" sz="4000" baseline="-25000" dirty="0">
                <a:solidFill>
                  <a:prstClr val="black"/>
                </a:solidFill>
              </a:rPr>
              <a:t> </a:t>
            </a:r>
          </a:p>
          <a:p>
            <a:pPr marL="0" indent="0">
              <a:buNone/>
            </a:pPr>
            <a:r>
              <a:rPr lang="en-US" sz="4400" dirty="0">
                <a:solidFill>
                  <a:prstClr val="black"/>
                </a:solidFill>
                <a:latin typeface="SumeshwariMJ" pitchFamily="2" charset="0"/>
                <a:cs typeface="SumeshwariMJ" pitchFamily="2" charset="0"/>
              </a:rPr>
              <a:t>‡</a:t>
            </a:r>
            <a:r>
              <a:rPr lang="en-US" sz="4400" dirty="0" err="1">
                <a:solidFill>
                  <a:prstClr val="black"/>
                </a:solidFill>
                <a:latin typeface="SumeshwariMJ" pitchFamily="2" charset="0"/>
                <a:cs typeface="SumeshwariMJ" pitchFamily="2" charset="0"/>
              </a:rPr>
              <a:t>m‡KÛvix</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IqvBwÛs</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Gi</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iwRw÷f</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Wªc</a:t>
            </a:r>
            <a:r>
              <a:rPr lang="en-US" sz="4400" dirty="0">
                <a:solidFill>
                  <a:prstClr val="black"/>
                </a:solidFill>
                <a:latin typeface="SumeshwariMJ" pitchFamily="2" charset="0"/>
                <a:cs typeface="SumeshwariMJ" pitchFamily="2" charset="0"/>
              </a:rPr>
              <a:t> </a:t>
            </a:r>
            <a:r>
              <a:rPr lang="en-US" sz="4000" dirty="0">
                <a:solidFill>
                  <a:prstClr val="black"/>
                </a:solidFill>
              </a:rPr>
              <a:t>= </a:t>
            </a:r>
            <a:r>
              <a:rPr lang="en-US" sz="4800" dirty="0" err="1">
                <a:solidFill>
                  <a:prstClr val="black"/>
                </a:solidFill>
              </a:rPr>
              <a:t>I</a:t>
            </a:r>
            <a:r>
              <a:rPr lang="en-US" sz="4800" baseline="-25000" dirty="0" err="1">
                <a:solidFill>
                  <a:prstClr val="black"/>
                </a:solidFill>
              </a:rPr>
              <a:t>s</a:t>
            </a:r>
            <a:r>
              <a:rPr lang="en-US" sz="4800" dirty="0" err="1">
                <a:solidFill>
                  <a:prstClr val="black"/>
                </a:solidFill>
              </a:rPr>
              <a:t>R</a:t>
            </a:r>
            <a:r>
              <a:rPr lang="en-US" sz="4800" baseline="-25000" dirty="0" err="1">
                <a:solidFill>
                  <a:prstClr val="black"/>
                </a:solidFill>
              </a:rPr>
              <a:t>s</a:t>
            </a:r>
            <a:r>
              <a:rPr lang="en-US" sz="4800" baseline="-25000" dirty="0">
                <a:solidFill>
                  <a:prstClr val="black"/>
                </a:solidFill>
              </a:rPr>
              <a:t> </a:t>
            </a:r>
          </a:p>
          <a:p>
            <a:pPr marL="0" indent="0">
              <a:buNone/>
            </a:pPr>
            <a:r>
              <a:rPr lang="en-US" sz="4300" dirty="0">
                <a:solidFill>
                  <a:prstClr val="black"/>
                </a:solidFill>
                <a:latin typeface="SumeshwariMJ" pitchFamily="2" charset="0"/>
                <a:cs typeface="SumeshwariMJ" pitchFamily="2" charset="0"/>
              </a:rPr>
              <a:t>‡</a:t>
            </a:r>
            <a:r>
              <a:rPr lang="en-US" sz="4300" dirty="0" err="1">
                <a:solidFill>
                  <a:prstClr val="black"/>
                </a:solidFill>
                <a:latin typeface="SumeshwariMJ" pitchFamily="2" charset="0"/>
                <a:cs typeface="SumeshwariMJ" pitchFamily="2" charset="0"/>
              </a:rPr>
              <a:t>m‡KÛvix</a:t>
            </a:r>
            <a:r>
              <a:rPr lang="en-US" sz="4300" dirty="0">
                <a:solidFill>
                  <a:prstClr val="black"/>
                </a:solidFill>
                <a:latin typeface="SumeshwariMJ" pitchFamily="2" charset="0"/>
                <a:cs typeface="SumeshwariMJ" pitchFamily="2" charset="0"/>
              </a:rPr>
              <a:t> </a:t>
            </a:r>
            <a:r>
              <a:rPr lang="en-US" sz="3900" dirty="0">
                <a:solidFill>
                  <a:prstClr val="black"/>
                </a:solidFill>
                <a:latin typeface="SumeshwariMJ" pitchFamily="2" charset="0"/>
                <a:cs typeface="SumeshwariMJ" pitchFamily="2" charset="0"/>
              </a:rPr>
              <a:t> </a:t>
            </a:r>
            <a:r>
              <a:rPr lang="en-US" sz="4800" dirty="0">
                <a:solidFill>
                  <a:prstClr val="black"/>
                </a:solidFill>
                <a:latin typeface="SumeshwariMJ" pitchFamily="2" charset="0"/>
                <a:cs typeface="SumeshwariMJ" pitchFamily="2" charset="0"/>
              </a:rPr>
              <a:t>†</a:t>
            </a:r>
            <a:r>
              <a:rPr lang="en-US" sz="4800" dirty="0" err="1">
                <a:solidFill>
                  <a:prstClr val="black"/>
                </a:solidFill>
                <a:latin typeface="SumeshwariMJ" pitchFamily="2" charset="0"/>
                <a:cs typeface="SumeshwariMJ" pitchFamily="2" charset="0"/>
              </a:rPr>
              <a:t>cÖwÿ‡Z</a:t>
            </a:r>
            <a:r>
              <a:rPr lang="en-US" sz="4800" dirty="0">
                <a:solidFill>
                  <a:prstClr val="black"/>
                </a:solidFill>
                <a:latin typeface="SumeshwariMJ" pitchFamily="2" charset="0"/>
                <a:cs typeface="SumeshwariMJ" pitchFamily="2" charset="0"/>
              </a:rPr>
              <a:t> </a:t>
            </a:r>
            <a:r>
              <a:rPr lang="en-US" sz="4800" dirty="0" err="1">
                <a:solidFill>
                  <a:prstClr val="black"/>
                </a:solidFill>
                <a:latin typeface="SumeshwariMJ" pitchFamily="2" charset="0"/>
                <a:cs typeface="SumeshwariMJ" pitchFamily="2" charset="0"/>
              </a:rPr>
              <a:t>cÖvBgvix</a:t>
            </a:r>
            <a:r>
              <a:rPr lang="en-US" sz="4800" dirty="0">
                <a:solidFill>
                  <a:prstClr val="black"/>
                </a:solidFill>
                <a:latin typeface="SumeshwariMJ" pitchFamily="2" charset="0"/>
                <a:cs typeface="SumeshwariMJ" pitchFamily="2" charset="0"/>
              </a:rPr>
              <a:t> </a:t>
            </a:r>
            <a:r>
              <a:rPr lang="en-US" sz="4300" dirty="0" err="1">
                <a:solidFill>
                  <a:prstClr val="black"/>
                </a:solidFill>
                <a:latin typeface="SumeshwariMJ" pitchFamily="2" charset="0"/>
                <a:cs typeface="SumeshwariMJ" pitchFamily="2" charset="0"/>
              </a:rPr>
              <a:t>K‡q‡ji</a:t>
            </a:r>
            <a:r>
              <a:rPr lang="en-US" sz="4300" dirty="0">
                <a:solidFill>
                  <a:prstClr val="black"/>
                </a:solidFill>
                <a:latin typeface="SumeshwariMJ" pitchFamily="2" charset="0"/>
                <a:cs typeface="SumeshwariMJ" pitchFamily="2" charset="0"/>
              </a:rPr>
              <a:t> †</a:t>
            </a:r>
            <a:r>
              <a:rPr lang="en-US" sz="4300" dirty="0" err="1">
                <a:solidFill>
                  <a:prstClr val="black"/>
                </a:solidFill>
                <a:latin typeface="SumeshwariMJ" pitchFamily="2" charset="0"/>
                <a:cs typeface="SumeshwariMJ" pitchFamily="2" charset="0"/>
              </a:rPr>
              <a:t>iwRw÷f</a:t>
            </a:r>
            <a:r>
              <a:rPr lang="en-US" sz="4300" dirty="0">
                <a:solidFill>
                  <a:prstClr val="black"/>
                </a:solidFill>
                <a:latin typeface="SumeshwariMJ" pitchFamily="2" charset="0"/>
                <a:cs typeface="SumeshwariMJ" pitchFamily="2" charset="0"/>
              </a:rPr>
              <a:t> </a:t>
            </a:r>
            <a:r>
              <a:rPr lang="en-US" sz="4300" dirty="0" err="1">
                <a:solidFill>
                  <a:prstClr val="black"/>
                </a:solidFill>
                <a:latin typeface="SumeshwariMJ" pitchFamily="2" charset="0"/>
                <a:cs typeface="SumeshwariMJ" pitchFamily="2" charset="0"/>
              </a:rPr>
              <a:t>Wªc</a:t>
            </a:r>
            <a:endParaRPr lang="en-US" sz="4300" dirty="0">
              <a:solidFill>
                <a:prstClr val="black"/>
              </a:solidFill>
              <a:latin typeface="SumeshwariMJ" pitchFamily="2" charset="0"/>
              <a:cs typeface="SumeshwariMJ" pitchFamily="2" charset="0"/>
            </a:endParaRPr>
          </a:p>
          <a:p>
            <a:pPr marL="0" indent="0">
              <a:buNone/>
            </a:pPr>
            <a:r>
              <a:rPr lang="en-US" sz="4000" dirty="0">
                <a:solidFill>
                  <a:prstClr val="black"/>
                </a:solidFill>
              </a:rPr>
              <a:t> = </a:t>
            </a:r>
            <a:r>
              <a:rPr lang="en-US" sz="4000" dirty="0" err="1">
                <a:solidFill>
                  <a:prstClr val="black"/>
                </a:solidFill>
              </a:rPr>
              <a:t>I</a:t>
            </a:r>
            <a:r>
              <a:rPr lang="en-US" sz="4000" baseline="-25000" dirty="0" err="1">
                <a:solidFill>
                  <a:prstClr val="black"/>
                </a:solidFill>
              </a:rPr>
              <a:t>p</a:t>
            </a:r>
            <a:r>
              <a:rPr lang="en-US" sz="4000" dirty="0">
                <a:solidFill>
                  <a:prstClr val="black"/>
                </a:solidFill>
              </a:rPr>
              <a:t> </a:t>
            </a:r>
            <a:r>
              <a:rPr lang="en-US" sz="4000" dirty="0" err="1">
                <a:solidFill>
                  <a:prstClr val="black"/>
                </a:solidFill>
              </a:rPr>
              <a:t>R</a:t>
            </a:r>
            <a:r>
              <a:rPr lang="en-US" sz="4000" baseline="-25000" dirty="0" err="1">
                <a:solidFill>
                  <a:prstClr val="black"/>
                </a:solidFill>
              </a:rPr>
              <a:t>p</a:t>
            </a:r>
            <a:r>
              <a:rPr lang="en-US" sz="4000" dirty="0">
                <a:solidFill>
                  <a:prstClr val="black"/>
                </a:solidFill>
              </a:rPr>
              <a:t> /a</a:t>
            </a:r>
            <a:endParaRPr lang="en-US" sz="3600" dirty="0"/>
          </a:p>
          <a:p>
            <a:pPr marL="0" indent="0">
              <a:buNone/>
            </a:pPr>
            <a:r>
              <a:rPr lang="en-US" sz="4800" dirty="0"/>
              <a:t>a</a:t>
            </a:r>
            <a:r>
              <a:rPr lang="en-US" sz="4800" dirty="0" smtClean="0"/>
              <a:t>= </a:t>
            </a:r>
            <a:r>
              <a:rPr lang="en-US" sz="4800" dirty="0" err="1" smtClean="0">
                <a:solidFill>
                  <a:prstClr val="black"/>
                </a:solidFill>
                <a:latin typeface="SumeshwariMJ" pitchFamily="2" charset="0"/>
                <a:cs typeface="SumeshwariMJ" pitchFamily="2" charset="0"/>
              </a:rPr>
              <a:t>UªvÝdi‡gkb</a:t>
            </a:r>
            <a:r>
              <a:rPr lang="en-US" sz="4800" dirty="0" smtClean="0">
                <a:solidFill>
                  <a:prstClr val="black"/>
                </a:solidFill>
                <a:latin typeface="SumeshwariMJ" pitchFamily="2" charset="0"/>
                <a:cs typeface="SumeshwariMJ" pitchFamily="2" charset="0"/>
              </a:rPr>
              <a:t> </a:t>
            </a:r>
            <a:r>
              <a:rPr lang="en-US" sz="4800" dirty="0">
                <a:solidFill>
                  <a:prstClr val="black"/>
                </a:solidFill>
                <a:latin typeface="SumeshwariMJ" pitchFamily="2" charset="0"/>
                <a:cs typeface="SumeshwariMJ" pitchFamily="2" charset="0"/>
              </a:rPr>
              <a:t>†</a:t>
            </a:r>
            <a:r>
              <a:rPr lang="en-US" sz="4800" dirty="0" err="1">
                <a:solidFill>
                  <a:prstClr val="black"/>
                </a:solidFill>
                <a:latin typeface="SumeshwariMJ" pitchFamily="2" charset="0"/>
                <a:cs typeface="SumeshwariMJ" pitchFamily="2" charset="0"/>
              </a:rPr>
              <a:t>iwkI</a:t>
            </a:r>
            <a:endParaRPr lang="en-US" sz="4000" dirty="0"/>
          </a:p>
        </p:txBody>
      </p:sp>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267" y="0"/>
            <a:ext cx="1082067" cy="838199"/>
          </a:xfrm>
          <a:prstGeom prst="rect">
            <a:avLst/>
          </a:prstGeom>
        </p:spPr>
      </p:pic>
    </p:spTree>
    <p:extLst>
      <p:ext uri="{BB962C8B-B14F-4D97-AF65-F5344CB8AC3E}">
        <p14:creationId xmlns:p14="http://schemas.microsoft.com/office/powerpoint/2010/main" val="428011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991600" cy="5943600"/>
          </a:xfrm>
        </p:spPr>
        <p:txBody>
          <a:bodyPr>
            <a:normAutofit fontScale="92500" lnSpcReduction="10000"/>
          </a:bodyPr>
          <a:lstStyle/>
          <a:p>
            <a:pPr marL="0" lvl="0" indent="0">
              <a:buNone/>
            </a:pPr>
            <a:r>
              <a:rPr lang="en-US" sz="4000" dirty="0">
                <a:solidFill>
                  <a:prstClr val="black"/>
                </a:solidFill>
                <a:latin typeface="SumeshwariMJ" pitchFamily="2" charset="0"/>
                <a:cs typeface="SumeshwariMJ" pitchFamily="2" charset="0"/>
              </a:rPr>
              <a:t>‡</a:t>
            </a:r>
            <a:r>
              <a:rPr lang="en-US" sz="4000" dirty="0" err="1">
                <a:solidFill>
                  <a:prstClr val="black"/>
                </a:solidFill>
                <a:latin typeface="SumeshwariMJ" pitchFamily="2" charset="0"/>
                <a:cs typeface="SumeshwariMJ" pitchFamily="2" charset="0"/>
              </a:rPr>
              <a:t>m‡KÛvix</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w`‡K</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Dfq</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K‡q‡ji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iwRw÷f</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Wªc</a:t>
            </a:r>
            <a:endParaRPr lang="en-US" sz="3600" dirty="0">
              <a:solidFill>
                <a:prstClr val="black"/>
              </a:solidFill>
              <a:latin typeface="SumeshwariMJ" pitchFamily="2" charset="0"/>
              <a:cs typeface="SumeshwariMJ" pitchFamily="2" charset="0"/>
            </a:endParaRPr>
          </a:p>
          <a:p>
            <a:pPr marL="0" lvl="0" indent="0">
              <a:buNone/>
            </a:pPr>
            <a:r>
              <a:rPr lang="en-US" sz="4000" dirty="0">
                <a:solidFill>
                  <a:prstClr val="black"/>
                </a:solidFill>
                <a:latin typeface="SumeshwariMJ" pitchFamily="2" charset="0"/>
                <a:cs typeface="SumeshwariMJ" pitchFamily="2" charset="0"/>
              </a:rPr>
              <a:t> </a:t>
            </a:r>
            <a:r>
              <a:rPr lang="en-US" sz="4400" dirty="0"/>
              <a:t>= I</a:t>
            </a:r>
            <a:r>
              <a:rPr lang="en-US" sz="4400" baseline="-25000" dirty="0"/>
              <a:t>s</a:t>
            </a:r>
            <a:r>
              <a:rPr lang="en-US" sz="4400" dirty="0"/>
              <a:t> </a:t>
            </a:r>
            <a:r>
              <a:rPr lang="en-US" sz="4400" dirty="0" err="1"/>
              <a:t>R</a:t>
            </a:r>
            <a:r>
              <a:rPr lang="en-US" sz="4400" baseline="-25000" dirty="0" err="1"/>
              <a:t>s</a:t>
            </a:r>
            <a:r>
              <a:rPr lang="en-US" sz="4400" dirty="0"/>
              <a:t> + </a:t>
            </a:r>
            <a:r>
              <a:rPr lang="en-US" sz="4400" dirty="0" err="1"/>
              <a:t>I</a:t>
            </a:r>
            <a:r>
              <a:rPr lang="en-US" sz="4400" baseline="-25000" dirty="0" err="1"/>
              <a:t>p</a:t>
            </a:r>
            <a:r>
              <a:rPr lang="en-US" sz="4400" dirty="0"/>
              <a:t> </a:t>
            </a:r>
            <a:r>
              <a:rPr lang="en-US" sz="4400" dirty="0" err="1"/>
              <a:t>R</a:t>
            </a:r>
            <a:r>
              <a:rPr lang="en-US" sz="4400" baseline="-25000" dirty="0" err="1"/>
              <a:t>p</a:t>
            </a:r>
            <a:r>
              <a:rPr lang="en-US" sz="4400" dirty="0"/>
              <a:t> / a (Is/</a:t>
            </a:r>
            <a:r>
              <a:rPr lang="en-US" sz="4400" dirty="0" err="1"/>
              <a:t>I</a:t>
            </a:r>
            <a:r>
              <a:rPr lang="en-US" sz="4400" baseline="-25000" dirty="0" err="1"/>
              <a:t>p</a:t>
            </a:r>
            <a:r>
              <a:rPr lang="en-US" sz="4400" dirty="0"/>
              <a:t> = a ; </a:t>
            </a:r>
            <a:r>
              <a:rPr lang="en-US" sz="4400" dirty="0" err="1"/>
              <a:t>I</a:t>
            </a:r>
            <a:r>
              <a:rPr lang="en-US" sz="4400" baseline="-25000" dirty="0" err="1"/>
              <a:t>p</a:t>
            </a:r>
            <a:r>
              <a:rPr lang="en-US" sz="4400" dirty="0"/>
              <a:t> = I</a:t>
            </a:r>
            <a:r>
              <a:rPr lang="en-US" sz="4400" baseline="-25000" dirty="0"/>
              <a:t>s</a:t>
            </a:r>
            <a:r>
              <a:rPr lang="en-US" sz="4400" dirty="0"/>
              <a:t> /a )</a:t>
            </a:r>
          </a:p>
          <a:p>
            <a:pPr marL="0" lvl="0" indent="0">
              <a:buNone/>
            </a:pPr>
            <a:r>
              <a:rPr lang="en-US" sz="4400" dirty="0">
                <a:solidFill>
                  <a:prstClr val="black"/>
                </a:solidFill>
              </a:rPr>
              <a:t>= I</a:t>
            </a:r>
            <a:r>
              <a:rPr lang="en-US" sz="4400" baseline="-25000" dirty="0">
                <a:solidFill>
                  <a:prstClr val="black"/>
                </a:solidFill>
              </a:rPr>
              <a:t>s</a:t>
            </a:r>
            <a:r>
              <a:rPr lang="en-US" sz="4400" dirty="0">
                <a:solidFill>
                  <a:prstClr val="black"/>
                </a:solidFill>
              </a:rPr>
              <a:t> R</a:t>
            </a:r>
            <a:r>
              <a:rPr lang="en-US" sz="4400" baseline="-25000" dirty="0">
                <a:solidFill>
                  <a:prstClr val="black"/>
                </a:solidFill>
              </a:rPr>
              <a:t> s</a:t>
            </a:r>
            <a:r>
              <a:rPr lang="en-US" sz="4400" dirty="0">
                <a:solidFill>
                  <a:prstClr val="black"/>
                </a:solidFill>
              </a:rPr>
              <a:t> + I </a:t>
            </a:r>
            <a:r>
              <a:rPr lang="en-US" sz="4400" baseline="-25000" dirty="0">
                <a:solidFill>
                  <a:prstClr val="black"/>
                </a:solidFill>
              </a:rPr>
              <a:t>s</a:t>
            </a:r>
            <a:r>
              <a:rPr lang="en-US" sz="4400" dirty="0">
                <a:solidFill>
                  <a:prstClr val="black"/>
                </a:solidFill>
              </a:rPr>
              <a:t>  R </a:t>
            </a:r>
            <a:r>
              <a:rPr lang="en-US" sz="4400" baseline="-25000" dirty="0">
                <a:solidFill>
                  <a:prstClr val="black"/>
                </a:solidFill>
              </a:rPr>
              <a:t>p </a:t>
            </a:r>
            <a:r>
              <a:rPr lang="en-US" sz="4400" dirty="0">
                <a:solidFill>
                  <a:prstClr val="black"/>
                </a:solidFill>
              </a:rPr>
              <a:t>/ </a:t>
            </a:r>
            <a:r>
              <a:rPr lang="en-US" sz="4400" dirty="0" err="1">
                <a:solidFill>
                  <a:prstClr val="black"/>
                </a:solidFill>
              </a:rPr>
              <a:t>a.a</a:t>
            </a:r>
            <a:endParaRPr lang="en-US" sz="4400" dirty="0">
              <a:solidFill>
                <a:prstClr val="black"/>
              </a:solidFill>
            </a:endParaRPr>
          </a:p>
          <a:p>
            <a:pPr marL="0" lvl="0" indent="0">
              <a:buNone/>
            </a:pPr>
            <a:r>
              <a:rPr lang="en-US" sz="4400" dirty="0">
                <a:solidFill>
                  <a:prstClr val="black"/>
                </a:solidFill>
              </a:rPr>
              <a:t>=I </a:t>
            </a:r>
            <a:r>
              <a:rPr lang="en-US" sz="4400" baseline="-25000" dirty="0">
                <a:solidFill>
                  <a:prstClr val="black"/>
                </a:solidFill>
              </a:rPr>
              <a:t>s</a:t>
            </a:r>
            <a:r>
              <a:rPr lang="en-US" sz="4400" dirty="0">
                <a:solidFill>
                  <a:prstClr val="black"/>
                </a:solidFill>
              </a:rPr>
              <a:t> (</a:t>
            </a:r>
            <a:r>
              <a:rPr lang="en-US" sz="4400" dirty="0" err="1">
                <a:solidFill>
                  <a:prstClr val="black"/>
                </a:solidFill>
              </a:rPr>
              <a:t>R</a:t>
            </a:r>
            <a:r>
              <a:rPr lang="en-US" sz="4400" baseline="-25000" dirty="0" err="1">
                <a:solidFill>
                  <a:prstClr val="black"/>
                </a:solidFill>
              </a:rPr>
              <a:t>s</a:t>
            </a:r>
            <a:r>
              <a:rPr lang="en-US" sz="4400" dirty="0">
                <a:solidFill>
                  <a:prstClr val="black"/>
                </a:solidFill>
              </a:rPr>
              <a:t> +R </a:t>
            </a:r>
            <a:r>
              <a:rPr lang="en-US" sz="4400" baseline="-25000" dirty="0">
                <a:solidFill>
                  <a:prstClr val="black"/>
                </a:solidFill>
              </a:rPr>
              <a:t>p</a:t>
            </a:r>
            <a:r>
              <a:rPr lang="en-US" sz="4400" dirty="0">
                <a:solidFill>
                  <a:prstClr val="black"/>
                </a:solidFill>
              </a:rPr>
              <a:t> / </a:t>
            </a:r>
            <a:r>
              <a:rPr lang="en-US" sz="4400" dirty="0" err="1">
                <a:solidFill>
                  <a:prstClr val="black"/>
                </a:solidFill>
              </a:rPr>
              <a:t>a.a</a:t>
            </a:r>
            <a:r>
              <a:rPr lang="en-US" sz="4400" dirty="0">
                <a:solidFill>
                  <a:prstClr val="black"/>
                </a:solidFill>
              </a:rPr>
              <a:t> )</a:t>
            </a:r>
          </a:p>
          <a:p>
            <a:pPr marL="0" lvl="0" indent="0">
              <a:buNone/>
            </a:pPr>
            <a:endParaRPr lang="en-US" sz="4400" dirty="0">
              <a:solidFill>
                <a:prstClr val="black"/>
              </a:solidFill>
            </a:endParaRPr>
          </a:p>
          <a:p>
            <a:pPr marL="0" lvl="0" indent="0">
              <a:buNone/>
            </a:pPr>
            <a:r>
              <a:rPr lang="en-US" sz="4400" dirty="0">
                <a:solidFill>
                  <a:prstClr val="black"/>
                </a:solidFill>
              </a:rPr>
              <a:t>=I </a:t>
            </a:r>
            <a:r>
              <a:rPr lang="en-US" sz="4400" baseline="-25000" dirty="0">
                <a:solidFill>
                  <a:prstClr val="black"/>
                </a:solidFill>
              </a:rPr>
              <a:t>s</a:t>
            </a:r>
            <a:r>
              <a:rPr lang="en-US" sz="4400" dirty="0">
                <a:solidFill>
                  <a:prstClr val="black"/>
                </a:solidFill>
              </a:rPr>
              <a:t> R</a:t>
            </a:r>
            <a:r>
              <a:rPr lang="en-US" sz="4400" dirty="0">
                <a:solidFill>
                  <a:prstClr val="black"/>
                </a:solidFill>
                <a:latin typeface="American-Americ-Normal"/>
                <a:ea typeface="Times New Roman"/>
                <a:cs typeface="Times New Roman"/>
              </a:rPr>
              <a:t> ™</a:t>
            </a:r>
            <a:r>
              <a:rPr lang="en-US" sz="4400" baseline="-25000" dirty="0">
                <a:solidFill>
                  <a:prstClr val="black"/>
                </a:solidFill>
              </a:rPr>
              <a:t>e </a:t>
            </a:r>
            <a:r>
              <a:rPr lang="en-US" sz="4400" dirty="0">
                <a:solidFill>
                  <a:prstClr val="black"/>
                </a:solidFill>
              </a:rPr>
              <a:t> (R</a:t>
            </a:r>
            <a:r>
              <a:rPr lang="en-US" sz="4400" dirty="0">
                <a:solidFill>
                  <a:prstClr val="black"/>
                </a:solidFill>
                <a:latin typeface="American-Americ-Normal"/>
                <a:ea typeface="Times New Roman"/>
                <a:cs typeface="Times New Roman"/>
              </a:rPr>
              <a:t> ™</a:t>
            </a:r>
            <a:r>
              <a:rPr lang="en-US" sz="4400" baseline="-25000" dirty="0">
                <a:solidFill>
                  <a:prstClr val="black"/>
                </a:solidFill>
              </a:rPr>
              <a:t>e</a:t>
            </a:r>
            <a:r>
              <a:rPr lang="en-US" sz="4400" dirty="0">
                <a:solidFill>
                  <a:prstClr val="black"/>
                </a:solidFill>
              </a:rPr>
              <a:t> = R </a:t>
            </a:r>
            <a:r>
              <a:rPr lang="en-US" sz="4400" baseline="-25000" dirty="0">
                <a:solidFill>
                  <a:prstClr val="black"/>
                </a:solidFill>
              </a:rPr>
              <a:t>s</a:t>
            </a:r>
            <a:r>
              <a:rPr lang="en-US" sz="4400" dirty="0">
                <a:solidFill>
                  <a:prstClr val="black"/>
                </a:solidFill>
              </a:rPr>
              <a:t> + R </a:t>
            </a:r>
            <a:r>
              <a:rPr lang="en-US" sz="4400" baseline="-25000" dirty="0">
                <a:solidFill>
                  <a:prstClr val="black"/>
                </a:solidFill>
              </a:rPr>
              <a:t>p</a:t>
            </a:r>
            <a:r>
              <a:rPr lang="en-US" sz="4400" dirty="0">
                <a:solidFill>
                  <a:prstClr val="black"/>
                </a:solidFill>
              </a:rPr>
              <a:t> /</a:t>
            </a:r>
            <a:r>
              <a:rPr lang="en-US" sz="4400" dirty="0" err="1">
                <a:solidFill>
                  <a:prstClr val="black"/>
                </a:solidFill>
              </a:rPr>
              <a:t>a.a</a:t>
            </a:r>
            <a:r>
              <a:rPr lang="en-US" sz="4400" dirty="0">
                <a:solidFill>
                  <a:prstClr val="black"/>
                </a:solidFill>
              </a:rPr>
              <a:t> )</a:t>
            </a:r>
          </a:p>
          <a:p>
            <a:pPr marL="0" lvl="0" indent="0">
              <a:buNone/>
            </a:pPr>
            <a:endParaRPr lang="en-US" sz="2000" dirty="0">
              <a:solidFill>
                <a:prstClr val="black"/>
              </a:solidFill>
              <a:latin typeface="SumeshwariMJ" pitchFamily="2" charset="0"/>
              <a:cs typeface="SumeshwariMJ" pitchFamily="2" charset="0"/>
            </a:endParaRPr>
          </a:p>
          <a:p>
            <a:pPr marL="0" lvl="0" indent="0">
              <a:buNone/>
            </a:pPr>
            <a:r>
              <a:rPr lang="en-US" sz="4400" dirty="0">
                <a:solidFill>
                  <a:prstClr val="black"/>
                </a:solidFill>
                <a:latin typeface="SumeshwariMJ" pitchFamily="2" charset="0"/>
                <a:cs typeface="SumeshwariMJ" pitchFamily="2" charset="0"/>
              </a:rPr>
              <a:t>(</a:t>
            </a:r>
            <a:r>
              <a:rPr lang="en-US" sz="4400" dirty="0" err="1">
                <a:solidFill>
                  <a:prstClr val="black"/>
                </a:solidFill>
                <a:latin typeface="SumeshwariMJ" pitchFamily="2" charset="0"/>
                <a:cs typeface="SumeshwariMJ" pitchFamily="2" charset="0"/>
              </a:rPr>
              <a:t>GLv‡b</a:t>
            </a:r>
            <a:r>
              <a:rPr lang="en-US" sz="4400" dirty="0">
                <a:solidFill>
                  <a:prstClr val="black"/>
                </a:solidFill>
                <a:latin typeface="SumeshwariMJ" pitchFamily="2" charset="0"/>
                <a:cs typeface="SumeshwariMJ" pitchFamily="2" charset="0"/>
              </a:rPr>
              <a:t> </a:t>
            </a:r>
            <a:r>
              <a:rPr lang="en-US" sz="4400" dirty="0">
                <a:solidFill>
                  <a:prstClr val="black"/>
                </a:solidFill>
              </a:rPr>
              <a:t>R</a:t>
            </a:r>
            <a:r>
              <a:rPr lang="en-US" sz="4400" dirty="0">
                <a:solidFill>
                  <a:prstClr val="black"/>
                </a:solidFill>
                <a:latin typeface="American-Americ-Normal"/>
                <a:ea typeface="Times New Roman"/>
                <a:cs typeface="Times New Roman"/>
              </a:rPr>
              <a:t> ™</a:t>
            </a:r>
            <a:r>
              <a:rPr lang="en-US" sz="4400" baseline="-25000" dirty="0">
                <a:solidFill>
                  <a:prstClr val="black"/>
                </a:solidFill>
              </a:rPr>
              <a:t>e</a:t>
            </a:r>
            <a:r>
              <a:rPr lang="en-US" sz="4400" dirty="0">
                <a:solidFill>
                  <a:prstClr val="black"/>
                </a:solidFill>
              </a:rPr>
              <a:t> =</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mgZzj</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iwR</a:t>
            </a:r>
            <a:r>
              <a:rPr lang="en-US" sz="4400" dirty="0">
                <a:solidFill>
                  <a:prstClr val="black"/>
                </a:solidFill>
                <a:latin typeface="SumeshwariMJ" pitchFamily="2" charset="0"/>
                <a:cs typeface="SumeshwariMJ" pitchFamily="2" charset="0"/>
              </a:rPr>
              <a:t>÷¨</a:t>
            </a:r>
            <a:r>
              <a:rPr lang="en-US" sz="4400" dirty="0" err="1">
                <a:solidFill>
                  <a:prstClr val="black"/>
                </a:solidFill>
                <a:latin typeface="SumeshwariMJ" pitchFamily="2" charset="0"/>
                <a:cs typeface="SumeshwariMJ" pitchFamily="2" charset="0"/>
              </a:rPr>
              <a:t>vÝ</a:t>
            </a:r>
            <a:r>
              <a:rPr lang="en-US" sz="4400" dirty="0">
                <a:solidFill>
                  <a:prstClr val="black"/>
                </a:solidFill>
                <a:latin typeface="SumeshwariMJ" pitchFamily="2" charset="0"/>
                <a:cs typeface="SumeshwariMJ" pitchFamily="2" charset="0"/>
              </a:rPr>
              <a:t> </a:t>
            </a:r>
            <a:r>
              <a:rPr lang="en-US" sz="4000" dirty="0">
                <a:solidFill>
                  <a:prstClr val="black"/>
                </a:solidFill>
                <a:latin typeface="SumeshwariMJ" pitchFamily="2" charset="0"/>
                <a:cs typeface="SumeshwariMJ" pitchFamily="2" charset="0"/>
              </a:rPr>
              <a:t>‡</a:t>
            </a:r>
            <a:r>
              <a:rPr lang="en-US" sz="4000" dirty="0" err="1">
                <a:solidFill>
                  <a:prstClr val="black"/>
                </a:solidFill>
                <a:latin typeface="SumeshwariMJ" pitchFamily="2" charset="0"/>
                <a:cs typeface="SumeshwariMJ" pitchFamily="2" charset="0"/>
              </a:rPr>
              <a:t>m‡KÛvix</a:t>
            </a:r>
            <a:r>
              <a:rPr lang="en-US" sz="4000" dirty="0">
                <a:solidFill>
                  <a:prstClr val="black"/>
                </a:solidFill>
                <a:latin typeface="SumeshwariMJ" pitchFamily="2" charset="0"/>
                <a:cs typeface="SumeshwariMJ" pitchFamily="2" charset="0"/>
              </a:rPr>
              <a:t> </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w`‡K</a:t>
            </a:r>
            <a:r>
              <a:rPr lang="en-US" sz="4400" dirty="0">
                <a:solidFill>
                  <a:prstClr val="black"/>
                </a:solidFill>
                <a:latin typeface="SumeshwariMJ" pitchFamily="2" charset="0"/>
                <a:cs typeface="SumeshwariMJ" pitchFamily="2" charset="0"/>
              </a:rPr>
              <a:t>) </a:t>
            </a:r>
          </a:p>
          <a:p>
            <a:pPr marL="0" lvl="0" indent="0">
              <a:buNone/>
            </a:pPr>
            <a:endParaRPr lang="en-US" sz="4400" dirty="0">
              <a:solidFill>
                <a:prstClr val="black"/>
              </a:solidFill>
            </a:endParaRPr>
          </a:p>
          <a:p>
            <a:pPr marL="0" marR="0" indent="0">
              <a:lnSpc>
                <a:spcPct val="115000"/>
              </a:lnSpc>
              <a:spcBef>
                <a:spcPts val="0"/>
              </a:spcBef>
              <a:spcAft>
                <a:spcPts val="1000"/>
              </a:spcAft>
              <a:buNone/>
            </a:pPr>
            <a:endParaRPr lang="en-US" sz="2400" dirty="0">
              <a:ea typeface="Calibri"/>
              <a:cs typeface="Times New Roman"/>
            </a:endParaRPr>
          </a:p>
          <a:p>
            <a:pPr marL="0" marR="0">
              <a:lnSpc>
                <a:spcPct val="115000"/>
              </a:lnSpc>
              <a:spcBef>
                <a:spcPts val="0"/>
              </a:spcBef>
              <a:spcAft>
                <a:spcPts val="1000"/>
              </a:spcAft>
            </a:pPr>
            <a:endParaRPr lang="en-US" sz="2000" dirty="0">
              <a:ea typeface="Calibri"/>
              <a:cs typeface="Times New Roman"/>
            </a:endParaRPr>
          </a:p>
          <a:p>
            <a:pPr marL="0" indent="0">
              <a:buNone/>
            </a:pPr>
            <a:endParaRPr lang="en-US" sz="3800" dirty="0"/>
          </a:p>
          <a:p>
            <a:endParaRPr lang="en-US" dirty="0"/>
          </a:p>
        </p:txBody>
      </p:sp>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267" y="0"/>
            <a:ext cx="1082067" cy="838199"/>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33600"/>
            <a:ext cx="4404333"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0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991600" cy="5943600"/>
          </a:xfrm>
        </p:spPr>
        <p:txBody>
          <a:bodyPr>
            <a:normAutofit fontScale="92500" lnSpcReduction="20000"/>
          </a:bodyPr>
          <a:lstStyle/>
          <a:p>
            <a:pPr marL="0" lvl="0" indent="0">
              <a:buNone/>
            </a:pPr>
            <a:r>
              <a:rPr lang="en-US" sz="4000" dirty="0">
                <a:solidFill>
                  <a:prstClr val="black"/>
                </a:solidFill>
                <a:latin typeface="SumeshwariMJ" pitchFamily="2" charset="0"/>
                <a:cs typeface="SumeshwariMJ" pitchFamily="2" charset="0"/>
              </a:rPr>
              <a:t>‡</a:t>
            </a:r>
            <a:r>
              <a:rPr lang="en-US" sz="4000" dirty="0" err="1">
                <a:solidFill>
                  <a:prstClr val="black"/>
                </a:solidFill>
                <a:latin typeface="SumeshwariMJ" pitchFamily="2" charset="0"/>
                <a:cs typeface="SumeshwariMJ" pitchFamily="2" charset="0"/>
              </a:rPr>
              <a:t>m‡KÛvix</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w`‡K</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Dfq</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K‡q‡ji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iwRw÷f</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Wªc</a:t>
            </a:r>
            <a:endParaRPr lang="en-US" sz="3600" dirty="0">
              <a:solidFill>
                <a:prstClr val="black"/>
              </a:solidFill>
              <a:latin typeface="SumeshwariMJ" pitchFamily="2" charset="0"/>
              <a:cs typeface="SumeshwariMJ" pitchFamily="2" charset="0"/>
            </a:endParaRPr>
          </a:p>
          <a:p>
            <a:pPr marL="0" lvl="0" indent="0">
              <a:buNone/>
            </a:pPr>
            <a:r>
              <a:rPr lang="en-US" sz="4000" dirty="0">
                <a:solidFill>
                  <a:prstClr val="black"/>
                </a:solidFill>
                <a:latin typeface="SumeshwariMJ" pitchFamily="2" charset="0"/>
                <a:cs typeface="SumeshwariMJ" pitchFamily="2" charset="0"/>
              </a:rPr>
              <a:t> </a:t>
            </a:r>
          </a:p>
          <a:p>
            <a:pPr marL="0" lvl="0" indent="0">
              <a:buNone/>
            </a:pPr>
            <a:endParaRPr lang="en-US" sz="4000" dirty="0">
              <a:solidFill>
                <a:prstClr val="black"/>
              </a:solidFill>
              <a:latin typeface="SumeshwariMJ" pitchFamily="2" charset="0"/>
              <a:cs typeface="SumeshwariMJ" pitchFamily="2" charset="0"/>
            </a:endParaRPr>
          </a:p>
          <a:p>
            <a:pPr marL="0" lvl="0" indent="0">
              <a:buNone/>
            </a:pPr>
            <a:endParaRPr lang="en-US" sz="4000" dirty="0">
              <a:solidFill>
                <a:prstClr val="black"/>
              </a:solidFill>
              <a:latin typeface="SumeshwariMJ" pitchFamily="2" charset="0"/>
              <a:cs typeface="SumeshwariMJ" pitchFamily="2" charset="0"/>
            </a:endParaRPr>
          </a:p>
          <a:p>
            <a:pPr marL="0" lvl="0" indent="0">
              <a:buNone/>
            </a:pPr>
            <a:endParaRPr lang="en-US" sz="4000" dirty="0">
              <a:solidFill>
                <a:prstClr val="black"/>
              </a:solidFill>
              <a:latin typeface="SumeshwariMJ" pitchFamily="2" charset="0"/>
              <a:cs typeface="SumeshwariMJ" pitchFamily="2" charset="0"/>
            </a:endParaRPr>
          </a:p>
          <a:p>
            <a:pPr marL="0" lvl="0" indent="0">
              <a:buNone/>
            </a:pPr>
            <a:endParaRPr lang="en-US" sz="4000" dirty="0">
              <a:solidFill>
                <a:prstClr val="black"/>
              </a:solidFill>
              <a:latin typeface="SumeshwariMJ" pitchFamily="2" charset="0"/>
              <a:cs typeface="SumeshwariMJ" pitchFamily="2" charset="0"/>
            </a:endParaRPr>
          </a:p>
          <a:p>
            <a:pPr marL="0" lvl="0" indent="0">
              <a:buNone/>
            </a:pPr>
            <a:endParaRPr lang="en-US" sz="4000" dirty="0">
              <a:solidFill>
                <a:prstClr val="black"/>
              </a:solidFill>
              <a:latin typeface="SumeshwariMJ" pitchFamily="2" charset="0"/>
              <a:cs typeface="SumeshwariMJ" pitchFamily="2" charset="0"/>
            </a:endParaRPr>
          </a:p>
          <a:p>
            <a:pPr marL="0" lvl="0" indent="0">
              <a:buNone/>
            </a:pPr>
            <a:endParaRPr lang="en-US" sz="4000" dirty="0">
              <a:solidFill>
                <a:prstClr val="black"/>
              </a:solidFill>
              <a:latin typeface="SumeshwariMJ" pitchFamily="2" charset="0"/>
              <a:cs typeface="SumeshwariMJ" pitchFamily="2" charset="0"/>
            </a:endParaRPr>
          </a:p>
          <a:p>
            <a:pPr marL="0" lvl="0" indent="0">
              <a:buNone/>
            </a:pPr>
            <a:endParaRPr lang="en-US" sz="4000" dirty="0">
              <a:solidFill>
                <a:prstClr val="black"/>
              </a:solidFill>
              <a:latin typeface="SumeshwariMJ" pitchFamily="2" charset="0"/>
              <a:cs typeface="SumeshwariMJ" pitchFamily="2" charset="0"/>
            </a:endParaRPr>
          </a:p>
          <a:p>
            <a:pPr marL="0" lvl="0" indent="0">
              <a:buNone/>
            </a:pPr>
            <a:endParaRPr lang="en-US" sz="2000" dirty="0">
              <a:solidFill>
                <a:prstClr val="black"/>
              </a:solidFill>
              <a:latin typeface="SumeshwariMJ" pitchFamily="2" charset="0"/>
              <a:cs typeface="SumeshwariMJ" pitchFamily="2" charset="0"/>
            </a:endParaRPr>
          </a:p>
          <a:p>
            <a:pPr marL="0" lvl="0" indent="0">
              <a:buNone/>
            </a:pPr>
            <a:r>
              <a:rPr lang="en-US" sz="3600" dirty="0">
                <a:solidFill>
                  <a:prstClr val="black"/>
                </a:solidFill>
                <a:latin typeface="SumeshwariMJ" pitchFamily="2" charset="0"/>
                <a:cs typeface="SumeshwariMJ" pitchFamily="2" charset="0"/>
              </a:rPr>
              <a:t>(</a:t>
            </a:r>
            <a:r>
              <a:rPr lang="en-US" sz="3600" dirty="0" err="1">
                <a:solidFill>
                  <a:prstClr val="black"/>
                </a:solidFill>
                <a:latin typeface="SumeshwariMJ" pitchFamily="2" charset="0"/>
                <a:cs typeface="SumeshwariMJ" pitchFamily="2" charset="0"/>
              </a:rPr>
              <a:t>GLv‡b</a:t>
            </a:r>
            <a:r>
              <a:rPr lang="en-US" sz="3600" dirty="0">
                <a:solidFill>
                  <a:prstClr val="black"/>
                </a:solidFill>
                <a:latin typeface="SumeshwariMJ" pitchFamily="2" charset="0"/>
                <a:cs typeface="SumeshwariMJ" pitchFamily="2" charset="0"/>
              </a:rPr>
              <a:t> </a:t>
            </a:r>
            <a:r>
              <a:rPr lang="en-US" sz="3600" dirty="0" smtClean="0">
                <a:solidFill>
                  <a:prstClr val="black"/>
                </a:solidFill>
              </a:rPr>
              <a:t>R</a:t>
            </a:r>
            <a:r>
              <a:rPr lang="en-US" sz="3600" dirty="0">
                <a:solidFill>
                  <a:prstClr val="black"/>
                </a:solidFill>
                <a:latin typeface="American-Americ-Normal"/>
                <a:cs typeface="Times New Roman"/>
              </a:rPr>
              <a:t> </a:t>
            </a:r>
            <a:r>
              <a:rPr lang="en-US" sz="3600" baseline="-25000" dirty="0" smtClean="0">
                <a:solidFill>
                  <a:prstClr val="black"/>
                </a:solidFill>
              </a:rPr>
              <a:t>e</a:t>
            </a:r>
            <a:r>
              <a:rPr lang="en-US" sz="3600" dirty="0" smtClean="0">
                <a:solidFill>
                  <a:prstClr val="black"/>
                </a:solidFill>
              </a:rPr>
              <a:t> </a:t>
            </a:r>
            <a:r>
              <a:rPr lang="en-US" sz="3600" dirty="0">
                <a:solidFill>
                  <a:prstClr val="black"/>
                </a:solidFill>
              </a:rPr>
              <a:t>=</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mgZzj</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iwR</a:t>
            </a:r>
            <a:r>
              <a:rPr lang="en-US" sz="3600" dirty="0">
                <a:solidFill>
                  <a:prstClr val="black"/>
                </a:solidFill>
                <a:latin typeface="SumeshwariMJ" pitchFamily="2" charset="0"/>
                <a:cs typeface="SumeshwariMJ" pitchFamily="2" charset="0"/>
              </a:rPr>
              <a:t>÷¨</a:t>
            </a:r>
            <a:r>
              <a:rPr lang="en-US" sz="3600" dirty="0" err="1">
                <a:solidFill>
                  <a:prstClr val="black"/>
                </a:solidFill>
                <a:latin typeface="SumeshwariMJ" pitchFamily="2" charset="0"/>
                <a:cs typeface="SumeshwariMJ" pitchFamily="2" charset="0"/>
              </a:rPr>
              <a:t>vÝ</a:t>
            </a:r>
            <a:r>
              <a:rPr lang="en-US" sz="3600" dirty="0">
                <a:solidFill>
                  <a:prstClr val="black"/>
                </a:solidFill>
                <a:latin typeface="SumeshwariMJ" pitchFamily="2" charset="0"/>
                <a:cs typeface="SumeshwariMJ" pitchFamily="2" charset="0"/>
              </a:rPr>
              <a:t> </a:t>
            </a:r>
            <a:r>
              <a:rPr lang="en-US" dirty="0">
                <a:solidFill>
                  <a:prstClr val="black"/>
                </a:solidFill>
                <a:latin typeface="SumeshwariMJ" pitchFamily="2" charset="0"/>
                <a:cs typeface="SumeshwariMJ" pitchFamily="2" charset="0"/>
              </a:rPr>
              <a:t>‡</a:t>
            </a:r>
            <a:r>
              <a:rPr lang="en-US" dirty="0" err="1">
                <a:solidFill>
                  <a:prstClr val="black"/>
                </a:solidFill>
                <a:latin typeface="SumeshwariMJ" pitchFamily="2" charset="0"/>
                <a:cs typeface="SumeshwariMJ" pitchFamily="2" charset="0"/>
              </a:rPr>
              <a:t>m‡KÛvix</a:t>
            </a:r>
            <a:r>
              <a:rPr lang="en-US" dirty="0">
                <a:solidFill>
                  <a:prstClr val="black"/>
                </a:solidFill>
                <a:latin typeface="SumeshwariMJ" pitchFamily="2" charset="0"/>
                <a:cs typeface="SumeshwariMJ" pitchFamily="2" charset="0"/>
              </a:rPr>
              <a:t> </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w`‡K</a:t>
            </a:r>
            <a:r>
              <a:rPr lang="en-US" sz="3600" dirty="0">
                <a:solidFill>
                  <a:prstClr val="black"/>
                </a:solidFill>
                <a:latin typeface="SumeshwariMJ" pitchFamily="2" charset="0"/>
                <a:cs typeface="SumeshwariMJ" pitchFamily="2" charset="0"/>
              </a:rPr>
              <a:t>) </a:t>
            </a:r>
          </a:p>
          <a:p>
            <a:pPr marL="0" lvl="0" indent="0">
              <a:buNone/>
            </a:pPr>
            <a:endParaRPr lang="en-US" sz="4400" dirty="0">
              <a:solidFill>
                <a:prstClr val="black"/>
              </a:solidFill>
            </a:endParaRPr>
          </a:p>
          <a:p>
            <a:pPr marL="0" marR="0" indent="0">
              <a:lnSpc>
                <a:spcPct val="115000"/>
              </a:lnSpc>
              <a:spcBef>
                <a:spcPts val="0"/>
              </a:spcBef>
              <a:spcAft>
                <a:spcPts val="1000"/>
              </a:spcAft>
              <a:buNone/>
            </a:pPr>
            <a:endParaRPr lang="en-US" sz="2400" dirty="0">
              <a:ea typeface="Calibri"/>
              <a:cs typeface="Times New Roman"/>
            </a:endParaRPr>
          </a:p>
          <a:p>
            <a:pPr marL="0" marR="0">
              <a:lnSpc>
                <a:spcPct val="115000"/>
              </a:lnSpc>
              <a:spcBef>
                <a:spcPts val="0"/>
              </a:spcBef>
              <a:spcAft>
                <a:spcPts val="1000"/>
              </a:spcAft>
            </a:pPr>
            <a:endParaRPr lang="en-US" sz="2000" dirty="0">
              <a:ea typeface="Calibri"/>
              <a:cs typeface="Times New Roman"/>
            </a:endParaRPr>
          </a:p>
          <a:p>
            <a:pPr marL="0" indent="0">
              <a:buNone/>
            </a:pPr>
            <a:endParaRPr lang="en-US" sz="3800" dirty="0"/>
          </a:p>
          <a:p>
            <a:endParaRPr lang="en-US" dirty="0"/>
          </a:p>
        </p:txBody>
      </p:sp>
      <p:pic>
        <p:nvPicPr>
          <p:cNvPr id="5" name="Picture 4"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24800" y="1"/>
            <a:ext cx="1219200" cy="1066799"/>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66" y="1752600"/>
            <a:ext cx="778003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1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905000"/>
          </a:xfrm>
        </p:spPr>
        <p:txBody>
          <a:bodyPr>
            <a:normAutofit fontScale="90000"/>
          </a:bodyPr>
          <a:lstStyle/>
          <a:p>
            <a:pPr marL="0" marR="0" indent="457200" algn="ctr">
              <a:lnSpc>
                <a:spcPct val="115000"/>
              </a:lnSpc>
              <a:spcBef>
                <a:spcPts val="0"/>
              </a:spcBef>
              <a:spcAft>
                <a:spcPts val="1000"/>
              </a:spcAft>
            </a:pPr>
            <a:r>
              <a:rPr lang="en-US" sz="3600" dirty="0" err="1">
                <a:latin typeface="SumeshwariMJ" pitchFamily="2" charset="0"/>
                <a:cs typeface="SumeshwariMJ" pitchFamily="2" charset="0"/>
              </a:rPr>
              <a:t>UªvÝdigvi</a:t>
            </a:r>
            <a:r>
              <a:rPr lang="en-US" sz="3600" dirty="0">
                <a:latin typeface="SumeshwariMJ" pitchFamily="2" charset="0"/>
                <a:cs typeface="SumeshwariMJ" pitchFamily="2" charset="0"/>
              </a:rPr>
              <a:t> </a:t>
            </a:r>
            <a:r>
              <a:rPr lang="en-US" sz="3600" b="0" dirty="0">
                <a:solidFill>
                  <a:prstClr val="black"/>
                </a:solidFill>
                <a:effectLst/>
                <a:latin typeface="SumeshwariMJ" pitchFamily="2" charset="0"/>
                <a:ea typeface="+mn-ea"/>
                <a:cs typeface="SumeshwariMJ" pitchFamily="2" charset="0"/>
              </a:rPr>
              <a:t>4_© </a:t>
            </a:r>
            <a:r>
              <a:rPr lang="en-US" sz="3600" b="0" dirty="0" err="1" smtClean="0">
                <a:solidFill>
                  <a:prstClr val="black"/>
                </a:solidFill>
                <a:effectLst/>
                <a:latin typeface="SumeshwariMJ" pitchFamily="2" charset="0"/>
                <a:ea typeface="+mn-ea"/>
                <a:cs typeface="SumeshwariMJ" pitchFamily="2" charset="0"/>
              </a:rPr>
              <a:t>Aa¨vq</a:t>
            </a:r>
            <a:r>
              <a:rPr lang="en-US" sz="4900" b="0" dirty="0">
                <a:solidFill>
                  <a:prstClr val="black"/>
                </a:solidFill>
                <a:effectLst/>
                <a:latin typeface="SumeshwariMJ" pitchFamily="2" charset="0"/>
                <a:ea typeface="+mn-ea"/>
                <a:cs typeface="SumeshwariMJ" pitchFamily="2" charset="0"/>
              </a:rPr>
              <a:t/>
            </a:r>
            <a:br>
              <a:rPr lang="en-US" sz="4900" b="0" dirty="0">
                <a:solidFill>
                  <a:prstClr val="black"/>
                </a:solidFill>
                <a:effectLst/>
                <a:latin typeface="SumeshwariMJ" pitchFamily="2" charset="0"/>
                <a:ea typeface="+mn-ea"/>
                <a:cs typeface="SumeshwariMJ" pitchFamily="2" charset="0"/>
              </a:rPr>
            </a:br>
            <a:r>
              <a:rPr lang="en-US" sz="3100" dirty="0">
                <a:solidFill>
                  <a:srgbClr val="FF0000"/>
                </a:solidFill>
                <a:effectLst/>
                <a:latin typeface="Algerian" panose="04020705040A02060702" pitchFamily="82" charset="0"/>
                <a:ea typeface="Calibri"/>
                <a:cs typeface="Times New Roman"/>
              </a:rPr>
              <a:t>EQUIVALENT RESISTANCE,MAGNETIC LEAKAGE AND LEAKAGE REACETANCE OF TRANSFORMER</a:t>
            </a:r>
            <a:r>
              <a:rPr lang="en-US" sz="3200" dirty="0">
                <a:effectLst/>
                <a:latin typeface="Calibri"/>
                <a:ea typeface="Calibri"/>
                <a:cs typeface="Times New Roman"/>
              </a:rPr>
              <a:t/>
            </a:r>
            <a:br>
              <a:rPr lang="en-US" sz="3200" dirty="0">
                <a:effectLst/>
                <a:latin typeface="Calibri"/>
                <a:ea typeface="Calibri"/>
                <a:cs typeface="Times New Roman"/>
              </a:rPr>
            </a:br>
            <a:endParaRPr lang="en-US" sz="4900" b="1" u="sng" dirty="0"/>
          </a:p>
        </p:txBody>
      </p:sp>
      <p:sp>
        <p:nvSpPr>
          <p:cNvPr id="5" name="Content Placeholder 4"/>
          <p:cNvSpPr>
            <a:spLocks noGrp="1"/>
          </p:cNvSpPr>
          <p:nvPr>
            <p:ph sz="quarter" idx="2"/>
          </p:nvPr>
        </p:nvSpPr>
        <p:spPr>
          <a:xfrm>
            <a:off x="0" y="1752600"/>
            <a:ext cx="9067800" cy="5105400"/>
          </a:xfrm>
        </p:spPr>
        <p:txBody>
          <a:bodyPr>
            <a:normAutofit fontScale="25000" lnSpcReduction="20000"/>
          </a:bodyPr>
          <a:lstStyle/>
          <a:p>
            <a:pPr marL="0" indent="0">
              <a:spcBef>
                <a:spcPts val="0"/>
              </a:spcBef>
              <a:buNone/>
            </a:pPr>
            <a:r>
              <a:rPr lang="en-US" sz="14400" b="1" dirty="0" smtClean="0">
                <a:latin typeface="Agency FB" panose="020B0503020202020204" pitchFamily="34" charset="0"/>
              </a:rPr>
              <a:t>4.5: </a:t>
            </a:r>
            <a:r>
              <a:rPr lang="en-US" sz="14400" b="1" dirty="0">
                <a:latin typeface="Agency FB" panose="020B0503020202020204" pitchFamily="34" charset="0"/>
              </a:rPr>
              <a:t>Explain Magnetic Leakage of </a:t>
            </a:r>
            <a:r>
              <a:rPr lang="en-US" sz="14400" b="1" dirty="0" smtClean="0">
                <a:latin typeface="Agency FB" panose="020B0503020202020204" pitchFamily="34" charset="0"/>
              </a:rPr>
              <a:t> Transformer</a:t>
            </a:r>
            <a:r>
              <a:rPr lang="en-US" sz="14400" b="1" dirty="0">
                <a:latin typeface="Agency FB" panose="020B0503020202020204" pitchFamily="34" charset="0"/>
              </a:rPr>
              <a:t>:</a:t>
            </a:r>
          </a:p>
          <a:p>
            <a:pPr marL="0" indent="0">
              <a:spcBef>
                <a:spcPts val="0"/>
              </a:spcBef>
              <a:buNone/>
            </a:pPr>
            <a:endParaRPr lang="en-US" sz="14400" b="1" dirty="0">
              <a:latin typeface="Agency FB" panose="020B0503020202020204" pitchFamily="34" charset="0"/>
            </a:endParaRPr>
          </a:p>
          <a:p>
            <a:pPr marL="0" indent="0">
              <a:spcBef>
                <a:spcPts val="0"/>
              </a:spcBef>
              <a:buNone/>
            </a:pPr>
            <a:r>
              <a:rPr lang="en-US" sz="14400" b="1" dirty="0" smtClean="0">
                <a:latin typeface="Agency FB" panose="020B0503020202020204" pitchFamily="34" charset="0"/>
              </a:rPr>
              <a:t>4.6: </a:t>
            </a:r>
            <a:r>
              <a:rPr lang="en-US" sz="14400" b="1" dirty="0">
                <a:latin typeface="Agency FB" panose="020B0503020202020204" pitchFamily="34" charset="0"/>
              </a:rPr>
              <a:t>List the Disadvantages of Magnetic </a:t>
            </a:r>
            <a:r>
              <a:rPr lang="en-US" sz="14400" b="1" dirty="0" smtClean="0">
                <a:latin typeface="Agency FB" panose="020B0503020202020204" pitchFamily="34" charset="0"/>
              </a:rPr>
              <a:t> Leakage</a:t>
            </a:r>
            <a:r>
              <a:rPr lang="en-US" sz="12800" b="1" dirty="0">
                <a:latin typeface="Agency FB" panose="020B0503020202020204" pitchFamily="34" charset="0"/>
              </a:rPr>
              <a:t>:</a:t>
            </a:r>
          </a:p>
          <a:p>
            <a:pPr marL="0" indent="0">
              <a:spcBef>
                <a:spcPts val="0"/>
              </a:spcBef>
              <a:buNone/>
            </a:pPr>
            <a:endParaRPr lang="en-US" sz="9600" dirty="0"/>
          </a:p>
          <a:p>
            <a:pPr marL="0" indent="0">
              <a:spcBef>
                <a:spcPts val="0"/>
              </a:spcBef>
              <a:buNone/>
            </a:pPr>
            <a:endParaRPr lang="en-US" sz="4800" dirty="0"/>
          </a:p>
          <a:p>
            <a:pPr marL="0" indent="0">
              <a:spcBef>
                <a:spcPts val="0"/>
              </a:spcBef>
              <a:buNone/>
            </a:pPr>
            <a:endParaRPr lang="en-US" sz="4800" dirty="0"/>
          </a:p>
          <a:p>
            <a:pPr marL="0" indent="0">
              <a:spcBef>
                <a:spcPts val="0"/>
              </a:spcBef>
              <a:buNone/>
            </a:pPr>
            <a:r>
              <a:rPr lang="en-US" sz="9600" dirty="0" smtClean="0">
                <a:latin typeface="SutonnyMJ"/>
                <a:ea typeface="Calibri"/>
                <a:cs typeface="Times New Roman"/>
              </a:rPr>
              <a:t>4.5: </a:t>
            </a:r>
            <a:r>
              <a:rPr lang="en-US" sz="9600" dirty="0" err="1" smtClean="0">
                <a:latin typeface="SutonnyMJ"/>
                <a:ea typeface="Calibri"/>
                <a:cs typeface="Times New Roman"/>
              </a:rPr>
              <a:t>UªvÝdigv‡ii</a:t>
            </a:r>
            <a:r>
              <a:rPr lang="en-US" sz="9600" dirty="0" smtClean="0">
                <a:latin typeface="SutonnyMJ"/>
                <a:ea typeface="Calibri"/>
                <a:cs typeface="Times New Roman"/>
              </a:rPr>
              <a:t> </a:t>
            </a:r>
            <a:r>
              <a:rPr lang="en-US" sz="9600" dirty="0" err="1" smtClean="0">
                <a:latin typeface="SutonnyMJ"/>
                <a:ea typeface="Calibri"/>
                <a:cs typeface="Times New Roman"/>
              </a:rPr>
              <a:t>g¨vM‡bwUK</a:t>
            </a:r>
            <a:r>
              <a:rPr lang="en-US" sz="9600" dirty="0" smtClean="0">
                <a:latin typeface="SutonnyMJ"/>
                <a:ea typeface="Calibri"/>
                <a:cs typeface="Times New Roman"/>
              </a:rPr>
              <a:t> </a:t>
            </a:r>
            <a:r>
              <a:rPr lang="en-US" sz="9600" dirty="0" err="1" smtClean="0">
                <a:latin typeface="SutonnyMJ"/>
                <a:ea typeface="Calibri"/>
                <a:cs typeface="Times New Roman"/>
              </a:rPr>
              <a:t>wj‡K‡Ri</a:t>
            </a:r>
            <a:r>
              <a:rPr lang="en-US" sz="9600" dirty="0" smtClean="0">
                <a:latin typeface="SutonnyMJ"/>
                <a:ea typeface="Calibri"/>
                <a:cs typeface="Times New Roman"/>
              </a:rPr>
              <a:t> </a:t>
            </a:r>
            <a:r>
              <a:rPr lang="en-US" sz="9600" dirty="0" err="1" smtClean="0">
                <a:latin typeface="SutonnyMJ"/>
                <a:ea typeface="Calibri"/>
                <a:cs typeface="Times New Roman"/>
              </a:rPr>
              <a:t>e¨vL¨v</a:t>
            </a:r>
            <a:r>
              <a:rPr lang="en-US" sz="9600" dirty="0" smtClean="0">
                <a:latin typeface="SutonnyMJ"/>
                <a:ea typeface="Calibri"/>
                <a:cs typeface="Times New Roman"/>
              </a:rPr>
              <a:t> </a:t>
            </a:r>
          </a:p>
          <a:p>
            <a:pPr marL="0" indent="0">
              <a:spcBef>
                <a:spcPts val="0"/>
              </a:spcBef>
              <a:buNone/>
            </a:pPr>
            <a:endParaRPr lang="en-US" sz="9600" dirty="0">
              <a:latin typeface="SutonnyMJ"/>
              <a:ea typeface="Calibri"/>
              <a:cs typeface="Times New Roman"/>
            </a:endParaRPr>
          </a:p>
          <a:p>
            <a:pPr marL="0">
              <a:spcBef>
                <a:spcPts val="0"/>
              </a:spcBef>
            </a:pPr>
            <a:endParaRPr lang="en-US" sz="2300" dirty="0">
              <a:latin typeface="Calibri"/>
              <a:ea typeface="Calibri"/>
              <a:cs typeface="Times New Roman"/>
            </a:endParaRPr>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r>
              <a:rPr lang="en-US" sz="5600" dirty="0" smtClean="0">
                <a:latin typeface="Algerian" panose="04020705040A02060702" pitchFamily="82" charset="0"/>
              </a:rPr>
              <a:t>JESSORE </a:t>
            </a:r>
            <a:r>
              <a:rPr lang="en-US" sz="5600" dirty="0">
                <a:latin typeface="Algerian" panose="04020705040A02060702" pitchFamily="82" charset="0"/>
              </a:rPr>
              <a:t>POLYTECHNIC INSTITUTE</a:t>
            </a:r>
          </a:p>
          <a:p>
            <a:endParaRPr lang="en-US" sz="8000" dirty="0"/>
          </a:p>
          <a:p>
            <a:endParaRPr lang="en-US" sz="9600" dirty="0"/>
          </a:p>
          <a:p>
            <a:pPr marL="109728" indent="0">
              <a:buNone/>
            </a:pPr>
            <a:r>
              <a:rPr lang="en-US" sz="9600" dirty="0" smtClean="0"/>
              <a:t>¨</a:t>
            </a:r>
            <a:endParaRPr lang="en-US" sz="9600" dirty="0"/>
          </a:p>
        </p:txBody>
      </p:sp>
    </p:spTree>
    <p:extLst>
      <p:ext uri="{BB962C8B-B14F-4D97-AF65-F5344CB8AC3E}">
        <p14:creationId xmlns:p14="http://schemas.microsoft.com/office/powerpoint/2010/main" val="140788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991600" cy="5943600"/>
          </a:xfrm>
        </p:spPr>
        <p:txBody>
          <a:bodyPr>
            <a:normAutofit fontScale="92500" lnSpcReduction="10000"/>
          </a:bodyPr>
          <a:lstStyle/>
          <a:p>
            <a:pPr marL="0" lvl="0" indent="0">
              <a:buNone/>
            </a:pPr>
            <a:r>
              <a:rPr lang="en-US" sz="4000" dirty="0" smtClean="0">
                <a:solidFill>
                  <a:prstClr val="black"/>
                </a:solidFill>
              </a:rPr>
              <a:t>4.7</a:t>
            </a:r>
            <a:r>
              <a:rPr lang="en-US" sz="4400" dirty="0" smtClean="0">
                <a:solidFill>
                  <a:prstClr val="black"/>
                </a:solidFill>
              </a:rPr>
              <a:t>: </a:t>
            </a:r>
            <a:r>
              <a:rPr lang="en-US" sz="4400" dirty="0" err="1">
                <a:solidFill>
                  <a:prstClr val="black"/>
                </a:solidFill>
                <a:latin typeface="SumeshwariMJ" pitchFamily="2" charset="0"/>
                <a:cs typeface="SumeshwariMJ" pitchFamily="2" charset="0"/>
              </a:rPr>
              <a:t>UªvÝdigv‡ii</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cÖvBgvix</a:t>
            </a:r>
            <a:r>
              <a:rPr lang="en-US" sz="44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mvB‡Wi</a:t>
            </a:r>
            <a:r>
              <a:rPr lang="en-US" sz="41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mgZzj</a:t>
            </a:r>
            <a:r>
              <a:rPr lang="en-US" sz="4100" dirty="0">
                <a:solidFill>
                  <a:prstClr val="black"/>
                </a:solidFill>
                <a:latin typeface="SumeshwariMJ" pitchFamily="2" charset="0"/>
                <a:cs typeface="SumeshwariMJ" pitchFamily="2" charset="0"/>
              </a:rPr>
              <a:t>¨ </a:t>
            </a:r>
            <a:r>
              <a:rPr lang="en-US" sz="4100" dirty="0" smtClean="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Ges</a:t>
            </a:r>
            <a:r>
              <a:rPr lang="en-US" sz="41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wj‡KR</a:t>
            </a:r>
            <a:r>
              <a:rPr lang="en-US" sz="41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wiq¨vK‡UÝ</a:t>
            </a:r>
            <a:r>
              <a:rPr lang="en-US" sz="4100" dirty="0">
                <a:solidFill>
                  <a:prstClr val="black"/>
                </a:solidFill>
                <a:latin typeface="SumeshwariMJ" pitchFamily="2" charset="0"/>
                <a:cs typeface="SumeshwariMJ" pitchFamily="2" charset="0"/>
              </a:rPr>
              <a:t> :-</a:t>
            </a:r>
            <a:endParaRPr lang="en-US" sz="4400" dirty="0">
              <a:solidFill>
                <a:prstClr val="black"/>
              </a:solidFill>
              <a:latin typeface="SumeshwariMJ" pitchFamily="2" charset="0"/>
              <a:cs typeface="SumeshwariMJ" pitchFamily="2" charset="0"/>
            </a:endParaRPr>
          </a:p>
          <a:p>
            <a:pPr marL="0" lvl="0" indent="0">
              <a:buNone/>
            </a:pPr>
            <a:r>
              <a:rPr lang="en-US" sz="4400" dirty="0" err="1">
                <a:solidFill>
                  <a:prstClr val="black"/>
                </a:solidFill>
                <a:latin typeface="SumeshwariMJ" pitchFamily="2" charset="0"/>
                <a:cs typeface="SumeshwariMJ" pitchFamily="2" charset="0"/>
              </a:rPr>
              <a:t>cÖvBgvix</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mvB‡W</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vbvšÍwiZ</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mgZzj</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UªvÝdigv‡ii</a:t>
            </a:r>
            <a:r>
              <a:rPr lang="en-US" sz="44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wiq¨vK‡UÝ</a:t>
            </a:r>
            <a:r>
              <a:rPr lang="en-US" sz="41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Avgiv</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Rvwb</a:t>
            </a:r>
            <a:r>
              <a:rPr lang="en-US" sz="4400" dirty="0">
                <a:solidFill>
                  <a:prstClr val="black"/>
                </a:solidFill>
                <a:latin typeface="SumeshwariMJ" pitchFamily="2" charset="0"/>
                <a:cs typeface="SumeshwariMJ" pitchFamily="2" charset="0"/>
              </a:rPr>
              <a:t>,</a:t>
            </a:r>
          </a:p>
          <a:p>
            <a:pPr marL="0" lvl="0" indent="0">
              <a:buNone/>
            </a:pPr>
            <a:r>
              <a:rPr lang="en-US" sz="4400" dirty="0" err="1">
                <a:solidFill>
                  <a:prstClr val="black"/>
                </a:solidFill>
                <a:latin typeface="SumeshwariMJ" pitchFamily="2" charset="0"/>
                <a:cs typeface="SumeshwariMJ" pitchFamily="2" charset="0"/>
              </a:rPr>
              <a:t>cÖvBgvix</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IqvBwÛs</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wiq¨vKwUf</a:t>
            </a:r>
            <a:r>
              <a:rPr lang="en-US" sz="41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Wªc</a:t>
            </a:r>
            <a:r>
              <a:rPr lang="en-US" sz="4000" dirty="0">
                <a:solidFill>
                  <a:prstClr val="black"/>
                </a:solidFill>
              </a:rPr>
              <a:t>= </a:t>
            </a:r>
            <a:r>
              <a:rPr lang="en-US" sz="4800" dirty="0" err="1">
                <a:solidFill>
                  <a:prstClr val="black"/>
                </a:solidFill>
              </a:rPr>
              <a:t>I</a:t>
            </a:r>
            <a:r>
              <a:rPr lang="en-US" sz="4800" baseline="-25000" dirty="0" err="1">
                <a:solidFill>
                  <a:prstClr val="black"/>
                </a:solidFill>
              </a:rPr>
              <a:t>p</a:t>
            </a:r>
            <a:r>
              <a:rPr lang="en-US" sz="4800" dirty="0" err="1">
                <a:solidFill>
                  <a:prstClr val="black"/>
                </a:solidFill>
              </a:rPr>
              <a:t>X</a:t>
            </a:r>
            <a:r>
              <a:rPr lang="en-US" sz="4800" baseline="-25000" dirty="0" err="1">
                <a:solidFill>
                  <a:prstClr val="black"/>
                </a:solidFill>
              </a:rPr>
              <a:t>p</a:t>
            </a:r>
            <a:r>
              <a:rPr lang="en-US" sz="4000" dirty="0">
                <a:solidFill>
                  <a:prstClr val="black"/>
                </a:solidFill>
              </a:rPr>
              <a:t> </a:t>
            </a:r>
            <a:endParaRPr lang="en-US" sz="4400" dirty="0">
              <a:solidFill>
                <a:prstClr val="black"/>
              </a:solidFill>
              <a:latin typeface="SumeshwariMJ" pitchFamily="2" charset="0"/>
              <a:cs typeface="SumeshwariMJ" pitchFamily="2" charset="0"/>
            </a:endParaRPr>
          </a:p>
          <a:p>
            <a:pPr marL="0" lvl="0" indent="0">
              <a:buNone/>
            </a:pPr>
            <a:r>
              <a:rPr lang="en-US" sz="4400" dirty="0">
                <a:solidFill>
                  <a:prstClr val="black"/>
                </a:solidFill>
                <a:latin typeface="SumeshwariMJ" pitchFamily="2" charset="0"/>
                <a:cs typeface="SumeshwariMJ" pitchFamily="2" charset="0"/>
              </a:rPr>
              <a:t>‡</a:t>
            </a:r>
            <a:r>
              <a:rPr lang="en-US" sz="4400" dirty="0" err="1">
                <a:solidFill>
                  <a:prstClr val="black"/>
                </a:solidFill>
                <a:latin typeface="SumeshwariMJ" pitchFamily="2" charset="0"/>
                <a:cs typeface="SumeshwariMJ" pitchFamily="2" charset="0"/>
              </a:rPr>
              <a:t>m‡KÛvix</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IqvBwÛs</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Gi</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wiq¨vKwUf</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Wªc</a:t>
            </a:r>
            <a:r>
              <a:rPr lang="en-US" sz="4000" dirty="0">
                <a:solidFill>
                  <a:prstClr val="black"/>
                </a:solidFill>
              </a:rPr>
              <a:t>= </a:t>
            </a:r>
            <a:r>
              <a:rPr lang="en-US" sz="4400" dirty="0" err="1">
                <a:solidFill>
                  <a:prstClr val="black"/>
                </a:solidFill>
              </a:rPr>
              <a:t>I</a:t>
            </a:r>
            <a:r>
              <a:rPr lang="en-US" sz="4400" baseline="-25000" dirty="0" err="1">
                <a:solidFill>
                  <a:prstClr val="black"/>
                </a:solidFill>
              </a:rPr>
              <a:t>s</a:t>
            </a:r>
            <a:r>
              <a:rPr lang="en-US" sz="4400" dirty="0" err="1">
                <a:solidFill>
                  <a:prstClr val="black"/>
                </a:solidFill>
              </a:rPr>
              <a:t>X</a:t>
            </a:r>
            <a:r>
              <a:rPr lang="en-US" sz="4400" baseline="-25000" dirty="0" err="1">
                <a:solidFill>
                  <a:prstClr val="black"/>
                </a:solidFill>
              </a:rPr>
              <a:t>s</a:t>
            </a:r>
            <a:r>
              <a:rPr lang="en-US" sz="4400" dirty="0">
                <a:solidFill>
                  <a:prstClr val="black"/>
                </a:solidFill>
              </a:rPr>
              <a:t> </a:t>
            </a:r>
            <a:endParaRPr lang="en-US" sz="4800" dirty="0">
              <a:solidFill>
                <a:prstClr val="black"/>
              </a:solidFill>
            </a:endParaRPr>
          </a:p>
          <a:p>
            <a:pPr marL="0" lvl="0" indent="0">
              <a:buNone/>
            </a:pPr>
            <a:r>
              <a:rPr lang="en-US" sz="3900" dirty="0" err="1">
                <a:solidFill>
                  <a:prstClr val="black"/>
                </a:solidFill>
                <a:latin typeface="SumeshwariMJ" pitchFamily="2" charset="0"/>
                <a:cs typeface="SumeshwariMJ" pitchFamily="2" charset="0"/>
              </a:rPr>
              <a:t>cÖvBgvix</a:t>
            </a:r>
            <a:r>
              <a:rPr lang="en-US" sz="3900" dirty="0">
                <a:solidFill>
                  <a:prstClr val="black"/>
                </a:solidFill>
                <a:latin typeface="SumeshwariMJ" pitchFamily="2" charset="0"/>
                <a:cs typeface="SumeshwariMJ" pitchFamily="2" charset="0"/>
              </a:rPr>
              <a:t> †</a:t>
            </a:r>
            <a:r>
              <a:rPr lang="en-US" sz="3900" dirty="0" err="1">
                <a:solidFill>
                  <a:prstClr val="black"/>
                </a:solidFill>
                <a:latin typeface="SumeshwariMJ" pitchFamily="2" charset="0"/>
                <a:cs typeface="SumeshwariMJ" pitchFamily="2" charset="0"/>
              </a:rPr>
              <a:t>cÖwÿ‡Z</a:t>
            </a:r>
            <a:r>
              <a:rPr lang="en-US" sz="3900" dirty="0">
                <a:solidFill>
                  <a:prstClr val="black"/>
                </a:solidFill>
                <a:latin typeface="SumeshwariMJ" pitchFamily="2" charset="0"/>
                <a:cs typeface="SumeshwariMJ" pitchFamily="2" charset="0"/>
              </a:rPr>
              <a:t> ‡</a:t>
            </a:r>
            <a:r>
              <a:rPr lang="en-US" sz="3900" dirty="0" err="1">
                <a:solidFill>
                  <a:prstClr val="black"/>
                </a:solidFill>
                <a:latin typeface="SumeshwariMJ" pitchFamily="2" charset="0"/>
                <a:cs typeface="SumeshwariMJ" pitchFamily="2" charset="0"/>
              </a:rPr>
              <a:t>m‡KÛvix</a:t>
            </a:r>
            <a:r>
              <a:rPr lang="en-US" sz="3900" dirty="0">
                <a:solidFill>
                  <a:prstClr val="black"/>
                </a:solidFill>
                <a:latin typeface="SumeshwariMJ" pitchFamily="2" charset="0"/>
                <a:cs typeface="SumeshwariMJ" pitchFamily="2" charset="0"/>
              </a:rPr>
              <a:t> </a:t>
            </a:r>
            <a:r>
              <a:rPr lang="en-US" sz="3900" dirty="0" err="1">
                <a:solidFill>
                  <a:prstClr val="black"/>
                </a:solidFill>
                <a:latin typeface="SumeshwariMJ" pitchFamily="2" charset="0"/>
                <a:cs typeface="SumeshwariMJ" pitchFamily="2" charset="0"/>
              </a:rPr>
              <a:t>K‡q‡ji</a:t>
            </a:r>
            <a:r>
              <a:rPr lang="en-US" sz="36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wiq¨vKwUf</a:t>
            </a:r>
            <a:r>
              <a:rPr lang="en-US" sz="4100" dirty="0">
                <a:solidFill>
                  <a:prstClr val="black"/>
                </a:solidFill>
                <a:latin typeface="ShaldaMJ" pitchFamily="2" charset="0"/>
                <a:cs typeface="ShaldaMJ" pitchFamily="2" charset="0"/>
              </a:rPr>
              <a:t>  </a:t>
            </a:r>
            <a:r>
              <a:rPr lang="en-US" sz="4400" dirty="0" err="1">
                <a:solidFill>
                  <a:prstClr val="black"/>
                </a:solidFill>
                <a:latin typeface="SumeshwariMJ" pitchFamily="2" charset="0"/>
                <a:cs typeface="SumeshwariMJ" pitchFamily="2" charset="0"/>
              </a:rPr>
              <a:t>Wªc</a:t>
            </a:r>
            <a:r>
              <a:rPr lang="en-US" sz="4400" dirty="0">
                <a:solidFill>
                  <a:prstClr val="black"/>
                </a:solidFill>
                <a:latin typeface="SumeshwariMJ" pitchFamily="2" charset="0"/>
                <a:cs typeface="SumeshwariMJ" pitchFamily="2" charset="0"/>
              </a:rPr>
              <a:t>=</a:t>
            </a:r>
            <a:r>
              <a:rPr lang="en-US" sz="4400" dirty="0" err="1">
                <a:solidFill>
                  <a:prstClr val="black"/>
                </a:solidFill>
              </a:rPr>
              <a:t>I</a:t>
            </a:r>
            <a:r>
              <a:rPr lang="en-US" sz="4400" baseline="-25000" dirty="0" err="1">
                <a:solidFill>
                  <a:prstClr val="black"/>
                </a:solidFill>
              </a:rPr>
              <a:t>s</a:t>
            </a:r>
            <a:r>
              <a:rPr lang="en-US" sz="4400" dirty="0" err="1">
                <a:solidFill>
                  <a:prstClr val="black"/>
                </a:solidFill>
              </a:rPr>
              <a:t>X</a:t>
            </a:r>
            <a:r>
              <a:rPr lang="en-US" sz="4400" baseline="-25000" dirty="0" err="1">
                <a:solidFill>
                  <a:prstClr val="black"/>
                </a:solidFill>
              </a:rPr>
              <a:t>s</a:t>
            </a:r>
            <a:r>
              <a:rPr lang="en-US" sz="4400" dirty="0" err="1">
                <a:solidFill>
                  <a:prstClr val="black"/>
                </a:solidFill>
              </a:rPr>
              <a:t>a</a:t>
            </a:r>
            <a:endParaRPr lang="en-US" sz="4400" dirty="0">
              <a:solidFill>
                <a:prstClr val="black"/>
              </a:solidFill>
            </a:endParaRPr>
          </a:p>
          <a:p>
            <a:pPr marL="0" lvl="0" indent="0">
              <a:buNone/>
            </a:pPr>
            <a:r>
              <a:rPr lang="en-US" sz="4000" dirty="0">
                <a:solidFill>
                  <a:prstClr val="black"/>
                </a:solidFill>
              </a:rPr>
              <a:t>a=</a:t>
            </a:r>
            <a:r>
              <a:rPr lang="en-US" sz="4000" dirty="0" err="1">
                <a:solidFill>
                  <a:prstClr val="black"/>
                </a:solidFill>
                <a:latin typeface="SumeshwariMJ" pitchFamily="2" charset="0"/>
                <a:cs typeface="SumeshwariMJ" pitchFamily="2" charset="0"/>
              </a:rPr>
              <a:t>UªvÝdi‡gkb</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iwkI</a:t>
            </a:r>
            <a:endParaRPr lang="en-US" sz="4000" dirty="0">
              <a:solidFill>
                <a:prstClr val="black"/>
              </a:solidFill>
            </a:endParaRPr>
          </a:p>
          <a:p>
            <a:pPr marL="0" marR="0">
              <a:lnSpc>
                <a:spcPct val="115000"/>
              </a:lnSpc>
              <a:spcBef>
                <a:spcPts val="0"/>
              </a:spcBef>
              <a:spcAft>
                <a:spcPts val="1000"/>
              </a:spcAft>
            </a:pPr>
            <a:endParaRPr lang="en-US" sz="2000" dirty="0">
              <a:ea typeface="Calibri"/>
              <a:cs typeface="Times New Roman"/>
            </a:endParaRPr>
          </a:p>
          <a:p>
            <a:pPr marL="0" indent="0">
              <a:buNone/>
            </a:pPr>
            <a:endParaRPr lang="en-US" sz="3800" dirty="0"/>
          </a:p>
          <a:p>
            <a:endParaRPr lang="en-US" dirty="0"/>
          </a:p>
        </p:txBody>
      </p:sp>
      <p:pic>
        <p:nvPicPr>
          <p:cNvPr id="5" name="Picture 4"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24800" y="1"/>
            <a:ext cx="1219200" cy="1066799"/>
          </a:xfrm>
          <a:prstGeom prst="rect">
            <a:avLst/>
          </a:prstGeom>
        </p:spPr>
      </p:pic>
    </p:spTree>
    <p:extLst>
      <p:ext uri="{BB962C8B-B14F-4D97-AF65-F5344CB8AC3E}">
        <p14:creationId xmlns:p14="http://schemas.microsoft.com/office/powerpoint/2010/main" val="152492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991600" cy="5943600"/>
              </a:xfrm>
            </p:spPr>
            <p:txBody>
              <a:bodyPr>
                <a:normAutofit fontScale="77500" lnSpcReduction="20000"/>
              </a:bodyPr>
              <a:lstStyle/>
              <a:p>
                <a:pPr marL="0" lvl="0" indent="0">
                  <a:buNone/>
                </a:pPr>
                <a:r>
                  <a:rPr lang="en-US" dirty="0" smtClean="0">
                    <a:solidFill>
                      <a:prstClr val="black"/>
                    </a:solidFill>
                  </a:rPr>
                  <a:t>4.7</a:t>
                </a:r>
                <a:r>
                  <a:rPr lang="en-US" sz="3600" dirty="0" smtClean="0">
                    <a:solidFill>
                      <a:prstClr val="black"/>
                    </a:solidFill>
                  </a:rPr>
                  <a:t>:</a:t>
                </a:r>
                <a:r>
                  <a:rPr lang="en-US" sz="4400" dirty="0" smtClean="0">
                    <a:solidFill>
                      <a:prstClr val="black"/>
                    </a:solidFill>
                  </a:rPr>
                  <a:t> </a:t>
                </a:r>
                <a:r>
                  <a:rPr lang="en-US" sz="3500" dirty="0" err="1">
                    <a:solidFill>
                      <a:prstClr val="black"/>
                    </a:solidFill>
                    <a:latin typeface="SumeshwariMJ" pitchFamily="2" charset="0"/>
                    <a:cs typeface="SumeshwariMJ" pitchFamily="2" charset="0"/>
                  </a:rPr>
                  <a:t>UªvÝdigv‡ii</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cÖvBgvix</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mvB‡Wi</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mgZzj</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iwj‡KR</a:t>
                </a:r>
                <a:r>
                  <a:rPr lang="en-US" sz="3500" dirty="0">
                    <a:solidFill>
                      <a:prstClr val="black"/>
                    </a:solidFill>
                    <a:latin typeface="SumeshwariMJ" pitchFamily="2" charset="0"/>
                    <a:cs typeface="SumeshwariMJ" pitchFamily="2" charset="0"/>
                  </a:rPr>
                  <a:t> </a:t>
                </a:r>
                <a:r>
                  <a:rPr lang="en-US" sz="3500" dirty="0" err="1">
                    <a:solidFill>
                      <a:prstClr val="black"/>
                    </a:solidFill>
                    <a:latin typeface="SumeshwariMJ" pitchFamily="2" charset="0"/>
                    <a:cs typeface="SumeshwariMJ" pitchFamily="2" charset="0"/>
                  </a:rPr>
                  <a:t>wiq¨vK‡UÝ</a:t>
                </a:r>
                <a:r>
                  <a:rPr lang="en-US" sz="3500" dirty="0">
                    <a:solidFill>
                      <a:prstClr val="black"/>
                    </a:solidFill>
                    <a:latin typeface="SumeshwariMJ" pitchFamily="2" charset="0"/>
                    <a:cs typeface="SumeshwariMJ" pitchFamily="2" charset="0"/>
                  </a:rPr>
                  <a:t> </a:t>
                </a:r>
                <a:endParaRPr lang="en-US" dirty="0">
                  <a:solidFill>
                    <a:prstClr val="black"/>
                  </a:solidFill>
                  <a:latin typeface="SumeshwariMJ" pitchFamily="2" charset="0"/>
                  <a:cs typeface="SumeshwariMJ" pitchFamily="2" charset="0"/>
                </a:endParaRPr>
              </a:p>
              <a:p>
                <a:pPr marL="0" lvl="0" indent="0">
                  <a:buNone/>
                </a:pPr>
                <a:r>
                  <a:rPr lang="en-US" sz="5200" dirty="0">
                    <a:solidFill>
                      <a:prstClr val="black"/>
                    </a:solidFill>
                  </a:rPr>
                  <a:t>= </a:t>
                </a:r>
                <a:r>
                  <a:rPr lang="en-US" sz="5600" dirty="0" err="1">
                    <a:solidFill>
                      <a:prstClr val="black"/>
                    </a:solidFill>
                  </a:rPr>
                  <a:t>I</a:t>
                </a:r>
                <a:r>
                  <a:rPr lang="en-US" sz="5600" baseline="-25000" dirty="0" err="1">
                    <a:solidFill>
                      <a:prstClr val="black"/>
                    </a:solidFill>
                  </a:rPr>
                  <a:t>p</a:t>
                </a:r>
                <a:r>
                  <a:rPr lang="en-US" sz="5600" dirty="0" err="1">
                    <a:solidFill>
                      <a:prstClr val="black"/>
                    </a:solidFill>
                  </a:rPr>
                  <a:t>X</a:t>
                </a:r>
                <a:r>
                  <a:rPr lang="en-US" sz="5600" baseline="-25000" dirty="0" err="1">
                    <a:solidFill>
                      <a:prstClr val="black"/>
                    </a:solidFill>
                  </a:rPr>
                  <a:t>p</a:t>
                </a:r>
                <a:r>
                  <a:rPr lang="en-US" sz="5600" dirty="0">
                    <a:solidFill>
                      <a:prstClr val="black"/>
                    </a:solidFill>
                  </a:rPr>
                  <a:t> + I</a:t>
                </a:r>
                <a:r>
                  <a:rPr lang="en-US" sz="5600" baseline="-25000" dirty="0">
                    <a:solidFill>
                      <a:prstClr val="black"/>
                    </a:solidFill>
                  </a:rPr>
                  <a:t>s</a:t>
                </a:r>
                <a:r>
                  <a:rPr lang="en-US" sz="5600" dirty="0">
                    <a:solidFill>
                      <a:prstClr val="black"/>
                    </a:solidFill>
                  </a:rPr>
                  <a:t> </a:t>
                </a:r>
                <a:r>
                  <a:rPr lang="en-US" sz="5600" dirty="0" err="1">
                    <a:solidFill>
                      <a:prstClr val="black"/>
                    </a:solidFill>
                  </a:rPr>
                  <a:t>X</a:t>
                </a:r>
                <a:r>
                  <a:rPr lang="en-US" sz="5600" baseline="-25000" dirty="0" err="1">
                    <a:solidFill>
                      <a:prstClr val="black"/>
                    </a:solidFill>
                  </a:rPr>
                  <a:t>s</a:t>
                </a:r>
                <a:r>
                  <a:rPr lang="en-US" sz="5600" dirty="0">
                    <a:solidFill>
                      <a:prstClr val="black"/>
                    </a:solidFill>
                  </a:rPr>
                  <a:t> a (Is/</a:t>
                </a:r>
                <a:r>
                  <a:rPr lang="en-US" sz="5600" dirty="0" err="1">
                    <a:solidFill>
                      <a:prstClr val="black"/>
                    </a:solidFill>
                  </a:rPr>
                  <a:t>I</a:t>
                </a:r>
                <a:r>
                  <a:rPr lang="en-US" sz="5600" baseline="-25000" dirty="0" err="1">
                    <a:solidFill>
                      <a:prstClr val="black"/>
                    </a:solidFill>
                  </a:rPr>
                  <a:t>p</a:t>
                </a:r>
                <a:r>
                  <a:rPr lang="en-US" sz="5600" dirty="0">
                    <a:solidFill>
                      <a:prstClr val="black"/>
                    </a:solidFill>
                  </a:rPr>
                  <a:t> = a ; I</a:t>
                </a:r>
                <a:r>
                  <a:rPr lang="en-US" sz="5600" baseline="-25000" dirty="0">
                    <a:solidFill>
                      <a:prstClr val="black"/>
                    </a:solidFill>
                  </a:rPr>
                  <a:t>s</a:t>
                </a:r>
                <a:r>
                  <a:rPr lang="en-US" sz="5600" dirty="0">
                    <a:solidFill>
                      <a:prstClr val="black"/>
                    </a:solidFill>
                  </a:rPr>
                  <a:t> = </a:t>
                </a:r>
                <a:r>
                  <a:rPr lang="en-US" sz="5600" dirty="0" err="1">
                    <a:solidFill>
                      <a:prstClr val="black"/>
                    </a:solidFill>
                  </a:rPr>
                  <a:t>I</a:t>
                </a:r>
                <a:r>
                  <a:rPr lang="en-US" sz="5600" baseline="-25000" dirty="0" err="1">
                    <a:solidFill>
                      <a:prstClr val="black"/>
                    </a:solidFill>
                  </a:rPr>
                  <a:t>p</a:t>
                </a:r>
                <a:r>
                  <a:rPr lang="en-US" sz="5600" dirty="0">
                    <a:solidFill>
                      <a:prstClr val="black"/>
                    </a:solidFill>
                  </a:rPr>
                  <a:t> a )</a:t>
                </a:r>
                <a:endParaRPr lang="en-US" sz="5200" dirty="0">
                  <a:solidFill>
                    <a:prstClr val="black"/>
                  </a:solidFill>
                </a:endParaRPr>
              </a:p>
              <a:p>
                <a:pPr marL="0" lvl="0" indent="0">
                  <a:buNone/>
                </a:pPr>
                <a:r>
                  <a:rPr lang="en-US" sz="5200" dirty="0">
                    <a:solidFill>
                      <a:prstClr val="black"/>
                    </a:solidFill>
                  </a:rPr>
                  <a:t>= </a:t>
                </a:r>
                <a:r>
                  <a:rPr lang="en-US" sz="5200" dirty="0" err="1">
                    <a:solidFill>
                      <a:prstClr val="black"/>
                    </a:solidFill>
                  </a:rPr>
                  <a:t>I</a:t>
                </a:r>
                <a:r>
                  <a:rPr lang="en-US" sz="5200" baseline="-25000" dirty="0" err="1">
                    <a:solidFill>
                      <a:prstClr val="black"/>
                    </a:solidFill>
                  </a:rPr>
                  <a:t>p</a:t>
                </a:r>
                <a:r>
                  <a:rPr lang="en-US" sz="5200" dirty="0" err="1">
                    <a:solidFill>
                      <a:prstClr val="black"/>
                    </a:solidFill>
                  </a:rPr>
                  <a:t>X</a:t>
                </a:r>
                <a:r>
                  <a:rPr lang="en-US" sz="5200" baseline="-25000" dirty="0" err="1">
                    <a:solidFill>
                      <a:prstClr val="black"/>
                    </a:solidFill>
                  </a:rPr>
                  <a:t>p</a:t>
                </a:r>
                <a:r>
                  <a:rPr lang="en-US" sz="5200" dirty="0">
                    <a:solidFill>
                      <a:prstClr val="black"/>
                    </a:solidFill>
                  </a:rPr>
                  <a:t> + </a:t>
                </a:r>
                <a:r>
                  <a:rPr lang="en-US" sz="5200" dirty="0" err="1">
                    <a:solidFill>
                      <a:prstClr val="black"/>
                    </a:solidFill>
                  </a:rPr>
                  <a:t>I</a:t>
                </a:r>
                <a:r>
                  <a:rPr lang="en-US" sz="5200" baseline="-25000" dirty="0" err="1">
                    <a:solidFill>
                      <a:prstClr val="black"/>
                    </a:solidFill>
                  </a:rPr>
                  <a:t>p</a:t>
                </a:r>
                <a:r>
                  <a:rPr lang="en-US" sz="5200" dirty="0">
                    <a:solidFill>
                      <a:prstClr val="black"/>
                    </a:solidFill>
                  </a:rPr>
                  <a:t> a </a:t>
                </a:r>
                <a:r>
                  <a:rPr lang="en-US" sz="5200" dirty="0" err="1">
                    <a:solidFill>
                      <a:prstClr val="black"/>
                    </a:solidFill>
                  </a:rPr>
                  <a:t>X</a:t>
                </a:r>
                <a:r>
                  <a:rPr lang="en-US" sz="5200" baseline="-25000" dirty="0" err="1">
                    <a:solidFill>
                      <a:prstClr val="black"/>
                    </a:solidFill>
                  </a:rPr>
                  <a:t>s</a:t>
                </a:r>
                <a:r>
                  <a:rPr lang="en-US" sz="5200" dirty="0">
                    <a:solidFill>
                      <a:prstClr val="black"/>
                    </a:solidFill>
                  </a:rPr>
                  <a:t> a</a:t>
                </a:r>
              </a:p>
              <a:p>
                <a:pPr marL="0" lvl="0" indent="0">
                  <a:buNone/>
                </a:pPr>
                <a:r>
                  <a:rPr lang="en-US" sz="5200" dirty="0">
                    <a:solidFill>
                      <a:prstClr val="black"/>
                    </a:solidFill>
                  </a:rPr>
                  <a:t>=</a:t>
                </a:r>
                <a:r>
                  <a:rPr lang="en-US" sz="5200" dirty="0" err="1">
                    <a:solidFill>
                      <a:prstClr val="black"/>
                    </a:solidFill>
                  </a:rPr>
                  <a:t>I</a:t>
                </a:r>
                <a:r>
                  <a:rPr lang="en-US" sz="5200" baseline="-25000" dirty="0" err="1">
                    <a:solidFill>
                      <a:prstClr val="black"/>
                    </a:solidFill>
                  </a:rPr>
                  <a:t>p</a:t>
                </a:r>
                <a:r>
                  <a:rPr lang="en-US" sz="5200" dirty="0">
                    <a:solidFill>
                      <a:prstClr val="black"/>
                    </a:solidFill>
                  </a:rPr>
                  <a:t> (</a:t>
                </a:r>
                <a:r>
                  <a:rPr lang="en-US" sz="5200" dirty="0" err="1">
                    <a:solidFill>
                      <a:prstClr val="black"/>
                    </a:solidFill>
                  </a:rPr>
                  <a:t>X</a:t>
                </a:r>
                <a:r>
                  <a:rPr lang="en-US" sz="5200" baseline="-25000" dirty="0" err="1">
                    <a:solidFill>
                      <a:prstClr val="black"/>
                    </a:solidFill>
                  </a:rPr>
                  <a:t>p</a:t>
                </a:r>
                <a:r>
                  <a:rPr lang="en-US" sz="5200" dirty="0">
                    <a:solidFill>
                      <a:prstClr val="black"/>
                    </a:solidFill>
                  </a:rPr>
                  <a:t> + X </a:t>
                </a:r>
                <a:r>
                  <a:rPr lang="en-US" sz="5200" baseline="-25000" dirty="0">
                    <a:solidFill>
                      <a:prstClr val="black"/>
                    </a:solidFill>
                  </a:rPr>
                  <a:t>s</a:t>
                </a:r>
                <a:r>
                  <a:rPr lang="en-US" sz="5200" dirty="0">
                    <a:solidFill>
                      <a:prstClr val="black"/>
                    </a:solidFill>
                  </a:rPr>
                  <a:t> </a:t>
                </a:r>
                <a14:m>
                  <m:oMath xmlns:m="http://schemas.openxmlformats.org/officeDocument/2006/math">
                    <m:sSup>
                      <m:sSupPr>
                        <m:ctrlPr>
                          <a:rPr lang="en-US" sz="5200" i="1">
                            <a:latin typeface="Cambria Math" panose="02040503050406030204" pitchFamily="18" charset="0"/>
                          </a:rPr>
                        </m:ctrlPr>
                      </m:sSupPr>
                      <m:e>
                        <m:r>
                          <a:rPr lang="en-US" sz="5200" i="1">
                            <a:latin typeface="Cambria Math"/>
                          </a:rPr>
                          <m:t> </m:t>
                        </m:r>
                        <m:r>
                          <a:rPr lang="en-US" sz="5200" i="1">
                            <a:latin typeface="Cambria Math"/>
                          </a:rPr>
                          <m:t>𝑎</m:t>
                        </m:r>
                      </m:e>
                      <m:sup>
                        <m:r>
                          <a:rPr lang="en-US" sz="5200" i="1">
                            <a:latin typeface="Cambria Math"/>
                          </a:rPr>
                          <m:t>2</m:t>
                        </m:r>
                      </m:sup>
                    </m:sSup>
                  </m:oMath>
                </a14:m>
                <a:r>
                  <a:rPr lang="en-US" sz="5200" dirty="0">
                    <a:solidFill>
                      <a:prstClr val="black"/>
                    </a:solidFill>
                  </a:rPr>
                  <a:t>)</a:t>
                </a:r>
              </a:p>
              <a:p>
                <a:pPr marL="0" indent="0">
                  <a:buNone/>
                </a:pPr>
                <a:r>
                  <a:rPr lang="en-US" sz="5400" dirty="0">
                    <a:solidFill>
                      <a:prstClr val="black"/>
                    </a:solidFill>
                  </a:rPr>
                  <a:t>=</a:t>
                </a:r>
                <a:r>
                  <a:rPr lang="en-US" sz="5400" dirty="0" err="1">
                    <a:solidFill>
                      <a:prstClr val="black"/>
                    </a:solidFill>
                  </a:rPr>
                  <a:t>I</a:t>
                </a:r>
                <a:r>
                  <a:rPr lang="en-US" sz="5400" baseline="-25000" dirty="0" err="1">
                    <a:solidFill>
                      <a:prstClr val="black"/>
                    </a:solidFill>
                  </a:rPr>
                  <a:t>p</a:t>
                </a:r>
                <a:r>
                  <a:rPr lang="en-US" sz="5400" dirty="0">
                    <a:solidFill>
                      <a:prstClr val="black"/>
                    </a:solidFill>
                  </a:rPr>
                  <a:t> X</a:t>
                </a:r>
                <a:r>
                  <a:rPr lang="en-US" sz="6000" dirty="0">
                    <a:solidFill>
                      <a:prstClr val="black"/>
                    </a:solidFill>
                    <a:latin typeface="American-Americ-Normal"/>
                    <a:ea typeface="Times New Roman"/>
                    <a:cs typeface="Times New Roman"/>
                  </a:rPr>
                  <a:t> `</a:t>
                </a:r>
                <a:r>
                  <a:rPr lang="en-US" sz="5400" baseline="-25000" dirty="0">
                    <a:solidFill>
                      <a:prstClr val="black"/>
                    </a:solidFill>
                  </a:rPr>
                  <a:t>e</a:t>
                </a:r>
                <a:r>
                  <a:rPr lang="en-US" sz="5400" dirty="0">
                    <a:solidFill>
                      <a:prstClr val="black"/>
                    </a:solidFill>
                  </a:rPr>
                  <a:t> (X</a:t>
                </a:r>
                <a:r>
                  <a:rPr lang="en-US" sz="6000" dirty="0">
                    <a:solidFill>
                      <a:prstClr val="black"/>
                    </a:solidFill>
                    <a:latin typeface="American-Americ-Normal"/>
                    <a:ea typeface="Times New Roman"/>
                    <a:cs typeface="Times New Roman"/>
                  </a:rPr>
                  <a:t> `</a:t>
                </a:r>
                <a:r>
                  <a:rPr lang="en-US" sz="5400" baseline="-25000" dirty="0">
                    <a:solidFill>
                      <a:prstClr val="black"/>
                    </a:solidFill>
                  </a:rPr>
                  <a:t>e</a:t>
                </a:r>
                <a:r>
                  <a:rPr lang="en-US" sz="5400" dirty="0">
                    <a:solidFill>
                      <a:prstClr val="black"/>
                    </a:solidFill>
                  </a:rPr>
                  <a:t> = X </a:t>
                </a:r>
                <a:r>
                  <a:rPr lang="en-US" sz="5400" baseline="-25000" dirty="0">
                    <a:solidFill>
                      <a:prstClr val="black"/>
                    </a:solidFill>
                  </a:rPr>
                  <a:t>p</a:t>
                </a:r>
                <a:r>
                  <a:rPr lang="en-US" sz="5400" dirty="0">
                    <a:solidFill>
                      <a:prstClr val="black"/>
                    </a:solidFill>
                  </a:rPr>
                  <a:t> + X </a:t>
                </a:r>
                <a:r>
                  <a:rPr lang="en-US" sz="5400" baseline="-25000" dirty="0">
                    <a:solidFill>
                      <a:prstClr val="black"/>
                    </a:solidFill>
                  </a:rPr>
                  <a:t>s</a:t>
                </a:r>
                <a14:m>
                  <m:oMath xmlns:m="http://schemas.openxmlformats.org/officeDocument/2006/math">
                    <m:sSup>
                      <m:sSupPr>
                        <m:ctrlPr>
                          <a:rPr lang="en-US" sz="5400" i="1">
                            <a:latin typeface="Cambria Math" panose="02040503050406030204" pitchFamily="18" charset="0"/>
                          </a:rPr>
                        </m:ctrlPr>
                      </m:sSupPr>
                      <m:e>
                        <m:r>
                          <a:rPr lang="en-US" sz="5400" i="1">
                            <a:latin typeface="Cambria Math"/>
                          </a:rPr>
                          <m:t> </m:t>
                        </m:r>
                        <m:r>
                          <a:rPr lang="en-US" sz="5400" i="1">
                            <a:latin typeface="Cambria Math"/>
                          </a:rPr>
                          <m:t>𝑎</m:t>
                        </m:r>
                      </m:e>
                      <m:sup>
                        <m:r>
                          <a:rPr lang="en-US" sz="5400" i="1">
                            <a:latin typeface="Cambria Math"/>
                          </a:rPr>
                          <m:t>2</m:t>
                        </m:r>
                      </m:sup>
                    </m:sSup>
                  </m:oMath>
                </a14:m>
                <a:r>
                  <a:rPr lang="en-US" sz="5400" dirty="0">
                    <a:solidFill>
                      <a:prstClr val="black"/>
                    </a:solidFill>
                  </a:rPr>
                  <a:t>)</a:t>
                </a:r>
              </a:p>
              <a:p>
                <a:pPr marL="0" lvl="0" indent="0">
                  <a:buNone/>
                </a:pPr>
                <a:endParaRPr lang="en-US" sz="5200" dirty="0">
                  <a:solidFill>
                    <a:prstClr val="black"/>
                  </a:solidFill>
                </a:endParaRPr>
              </a:p>
              <a:p>
                <a:pPr marL="0" lvl="0" indent="0">
                  <a:buNone/>
                </a:pPr>
                <a:endParaRPr lang="en-US" sz="3600" dirty="0">
                  <a:solidFill>
                    <a:prstClr val="black"/>
                  </a:solidFill>
                </a:endParaRPr>
              </a:p>
              <a:p>
                <a:pPr marL="0" lvl="0" indent="0">
                  <a:buNone/>
                </a:pPr>
                <a:endParaRPr lang="en-US" sz="3600" dirty="0">
                  <a:solidFill>
                    <a:prstClr val="black"/>
                  </a:solidFill>
                </a:endParaRPr>
              </a:p>
              <a:p>
                <a:pPr marL="0" lvl="0" indent="0">
                  <a:buNone/>
                </a:pPr>
                <a:endParaRPr lang="en-US" sz="3600" dirty="0">
                  <a:solidFill>
                    <a:prstClr val="black"/>
                  </a:solidFill>
                </a:endParaRPr>
              </a:p>
              <a:p>
                <a:pPr marL="0" lvl="0" indent="0">
                  <a:buNone/>
                </a:pPr>
                <a:r>
                  <a:rPr lang="en-US" sz="4000" dirty="0">
                    <a:solidFill>
                      <a:prstClr val="black"/>
                    </a:solidFill>
                    <a:latin typeface="SumeshwariMJ" pitchFamily="2" charset="0"/>
                    <a:cs typeface="SumeshwariMJ" pitchFamily="2" charset="0"/>
                  </a:rPr>
                  <a:t>(</a:t>
                </a:r>
                <a:r>
                  <a:rPr lang="en-US" sz="4000" dirty="0" err="1">
                    <a:solidFill>
                      <a:prstClr val="black"/>
                    </a:solidFill>
                    <a:latin typeface="SumeshwariMJ" pitchFamily="2" charset="0"/>
                    <a:cs typeface="SumeshwariMJ" pitchFamily="2" charset="0"/>
                  </a:rPr>
                  <a:t>GLv‡b</a:t>
                </a:r>
                <a:r>
                  <a:rPr lang="en-US" sz="4000" dirty="0">
                    <a:solidFill>
                      <a:prstClr val="black"/>
                    </a:solidFill>
                    <a:latin typeface="SumeshwariMJ" pitchFamily="2" charset="0"/>
                    <a:cs typeface="SumeshwariMJ" pitchFamily="2" charset="0"/>
                  </a:rPr>
                  <a:t> </a:t>
                </a:r>
                <a:r>
                  <a:rPr lang="en-US" sz="4000" dirty="0">
                    <a:solidFill>
                      <a:prstClr val="black"/>
                    </a:solidFill>
                  </a:rPr>
                  <a:t>X</a:t>
                </a:r>
                <a:r>
                  <a:rPr lang="en-US" sz="4000" dirty="0">
                    <a:solidFill>
                      <a:prstClr val="black"/>
                    </a:solidFill>
                    <a:latin typeface="American-Americ-Normal"/>
                    <a:ea typeface="Times New Roman"/>
                    <a:cs typeface="Times New Roman"/>
                  </a:rPr>
                  <a:t> `</a:t>
                </a:r>
                <a:r>
                  <a:rPr lang="en-US" sz="4000" baseline="-25000" dirty="0">
                    <a:solidFill>
                      <a:prstClr val="black"/>
                    </a:solidFill>
                  </a:rPr>
                  <a:t>e</a:t>
                </a:r>
                <a:r>
                  <a:rPr lang="en-US" sz="4000" dirty="0">
                    <a:solidFill>
                      <a:prstClr val="black"/>
                    </a:solidFill>
                  </a:rPr>
                  <a:t> =</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mgZzj</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wiq¨vK‡UÝ</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cÖvBgvwi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w`‡K</a:t>
                </a:r>
                <a:r>
                  <a:rPr lang="en-US" sz="4000" dirty="0">
                    <a:solidFill>
                      <a:prstClr val="black"/>
                    </a:solidFill>
                    <a:latin typeface="SumeshwariMJ" pitchFamily="2" charset="0"/>
                    <a:cs typeface="SumeshwariMJ" pitchFamily="2" charset="0"/>
                  </a:rPr>
                  <a:t>) </a:t>
                </a:r>
              </a:p>
              <a:p>
                <a:pPr marL="0" marR="0">
                  <a:lnSpc>
                    <a:spcPct val="115000"/>
                  </a:lnSpc>
                  <a:spcBef>
                    <a:spcPts val="0"/>
                  </a:spcBef>
                  <a:spcAft>
                    <a:spcPts val="1000"/>
                  </a:spcAft>
                </a:pPr>
                <a:endParaRPr lang="en-US" sz="2000" dirty="0">
                  <a:ea typeface="Calibri"/>
                  <a:cs typeface="Times New Roman"/>
                </a:endParaRPr>
              </a:p>
              <a:p>
                <a:pPr marL="0" indent="0">
                  <a:buNone/>
                </a:pPr>
                <a:endParaRPr lang="en-US" sz="38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991600" cy="5943600"/>
              </a:xfrm>
              <a:blipFill rotWithShape="0">
                <a:blip r:embed="rId2"/>
                <a:stretch>
                  <a:fillRect l="-2576" t="-1436"/>
                </a:stretch>
              </a:blipFill>
            </p:spPr>
            <p:txBody>
              <a:bodyPr/>
              <a:lstStyle/>
              <a:p>
                <a:r>
                  <a:rPr lang="en-US">
                    <a:noFill/>
                  </a:rPr>
                  <a:t> </a:t>
                </a:r>
              </a:p>
            </p:txBody>
          </p:sp>
        </mc:Fallback>
      </mc:AlternateContent>
      <p:pic>
        <p:nvPicPr>
          <p:cNvPr id="5" name="Picture 4"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24800" y="1"/>
            <a:ext cx="1219200" cy="1066799"/>
          </a:xfrm>
          <a:prstGeom prst="rect">
            <a:avLst/>
          </a:prstGeom>
        </p:spPr>
      </p:pic>
      <p:pic>
        <p:nvPicPr>
          <p:cNvPr id="3074" name="Picture 2" descr="C:\Users\HP\Desktop\Pri- Sec Ref. R -X\Pri X-former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2514600"/>
            <a:ext cx="2819400"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199563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991600" cy="5943600"/>
              </a:xfrm>
            </p:spPr>
            <p:txBody>
              <a:bodyPr>
                <a:normAutofit/>
              </a:bodyPr>
              <a:lstStyle/>
              <a:p>
                <a:pPr marL="0" lvl="0" indent="0">
                  <a:buNone/>
                </a:pPr>
                <a:r>
                  <a:rPr lang="en-US" dirty="0" smtClean="0">
                    <a:solidFill>
                      <a:prstClr val="black"/>
                    </a:solidFill>
                  </a:rPr>
                  <a:t>4.7</a:t>
                </a:r>
                <a:r>
                  <a:rPr lang="en-US" sz="3600" dirty="0" smtClean="0">
                    <a:solidFill>
                      <a:prstClr val="black"/>
                    </a:solidFill>
                  </a:rPr>
                  <a:t>:</a:t>
                </a:r>
                <a:r>
                  <a:rPr lang="en-US" sz="4400" dirty="0" smtClean="0">
                    <a:solidFill>
                      <a:prstClr val="black"/>
                    </a:solidFill>
                  </a:rPr>
                  <a:t> </a:t>
                </a:r>
                <a:r>
                  <a:rPr lang="en-US" dirty="0" err="1">
                    <a:solidFill>
                      <a:prstClr val="black"/>
                    </a:solidFill>
                    <a:latin typeface="SumeshwariMJ" pitchFamily="2" charset="0"/>
                    <a:cs typeface="SumeshwariMJ" pitchFamily="2" charset="0"/>
                  </a:rPr>
                  <a:t>UªvÝdigv‡ii</a:t>
                </a:r>
                <a:r>
                  <a:rPr lang="en-US" dirty="0">
                    <a:solidFill>
                      <a:prstClr val="black"/>
                    </a:solidFill>
                    <a:latin typeface="SumeshwariMJ" pitchFamily="2" charset="0"/>
                    <a:cs typeface="SumeshwariMJ" pitchFamily="2" charset="0"/>
                  </a:rPr>
                  <a:t> </a:t>
                </a:r>
                <a:r>
                  <a:rPr lang="en-US" dirty="0" err="1">
                    <a:solidFill>
                      <a:prstClr val="black"/>
                    </a:solidFill>
                    <a:latin typeface="SumeshwariMJ" pitchFamily="2" charset="0"/>
                    <a:cs typeface="SumeshwariMJ" pitchFamily="2" charset="0"/>
                  </a:rPr>
                  <a:t>cÖvBgvix</a:t>
                </a:r>
                <a:r>
                  <a:rPr lang="en-US" dirty="0">
                    <a:solidFill>
                      <a:prstClr val="black"/>
                    </a:solidFill>
                    <a:latin typeface="SumeshwariMJ" pitchFamily="2" charset="0"/>
                    <a:cs typeface="SumeshwariMJ" pitchFamily="2" charset="0"/>
                  </a:rPr>
                  <a:t> </a:t>
                </a:r>
                <a:r>
                  <a:rPr lang="en-US" dirty="0" err="1">
                    <a:solidFill>
                      <a:prstClr val="black"/>
                    </a:solidFill>
                    <a:latin typeface="SumeshwariMJ" pitchFamily="2" charset="0"/>
                    <a:cs typeface="SumeshwariMJ" pitchFamily="2" charset="0"/>
                  </a:rPr>
                  <a:t>mvB‡Wi</a:t>
                </a:r>
                <a:r>
                  <a:rPr lang="en-US" dirty="0">
                    <a:solidFill>
                      <a:prstClr val="black"/>
                    </a:solidFill>
                    <a:latin typeface="SumeshwariMJ" pitchFamily="2" charset="0"/>
                    <a:cs typeface="SumeshwariMJ" pitchFamily="2" charset="0"/>
                  </a:rPr>
                  <a:t> </a:t>
                </a:r>
                <a:r>
                  <a:rPr lang="en-US" dirty="0" err="1">
                    <a:solidFill>
                      <a:prstClr val="black"/>
                    </a:solidFill>
                    <a:latin typeface="SumeshwariMJ" pitchFamily="2" charset="0"/>
                    <a:cs typeface="SumeshwariMJ" pitchFamily="2" charset="0"/>
                  </a:rPr>
                  <a:t>mgZzj</a:t>
                </a:r>
                <a:r>
                  <a:rPr lang="en-US" dirty="0">
                    <a:solidFill>
                      <a:prstClr val="black"/>
                    </a:solidFill>
                    <a:latin typeface="SumeshwariMJ" pitchFamily="2" charset="0"/>
                    <a:cs typeface="SumeshwariMJ" pitchFamily="2" charset="0"/>
                  </a:rPr>
                  <a:t>¨ †</a:t>
                </a:r>
                <a:r>
                  <a:rPr lang="en-US" dirty="0" err="1">
                    <a:solidFill>
                      <a:prstClr val="black"/>
                    </a:solidFill>
                    <a:latin typeface="SumeshwariMJ" pitchFamily="2" charset="0"/>
                    <a:cs typeface="SumeshwariMJ" pitchFamily="2" charset="0"/>
                  </a:rPr>
                  <a:t>iwj‡KR</a:t>
                </a:r>
                <a:r>
                  <a:rPr lang="en-US" dirty="0">
                    <a:solidFill>
                      <a:prstClr val="black"/>
                    </a:solidFill>
                    <a:latin typeface="SumeshwariMJ" pitchFamily="2" charset="0"/>
                    <a:cs typeface="SumeshwariMJ" pitchFamily="2" charset="0"/>
                  </a:rPr>
                  <a:t> </a:t>
                </a:r>
                <a:r>
                  <a:rPr lang="en-US" dirty="0" err="1">
                    <a:solidFill>
                      <a:prstClr val="black"/>
                    </a:solidFill>
                    <a:latin typeface="SumeshwariMJ" pitchFamily="2" charset="0"/>
                    <a:cs typeface="SumeshwariMJ" pitchFamily="2" charset="0"/>
                  </a:rPr>
                  <a:t>wiq¨vK‡UÝ</a:t>
                </a:r>
                <a:r>
                  <a:rPr lang="en-US" dirty="0">
                    <a:solidFill>
                      <a:prstClr val="black"/>
                    </a:solidFill>
                    <a:latin typeface="SumeshwariMJ" pitchFamily="2" charset="0"/>
                    <a:cs typeface="SumeshwariMJ" pitchFamily="2" charset="0"/>
                  </a:rPr>
                  <a:t> </a:t>
                </a:r>
                <a:endParaRPr lang="en-US" sz="2800" dirty="0">
                  <a:solidFill>
                    <a:prstClr val="black"/>
                  </a:solidFill>
                  <a:latin typeface="SumeshwariMJ" pitchFamily="2" charset="0"/>
                  <a:cs typeface="SumeshwariMJ" pitchFamily="2" charset="0"/>
                </a:endParaRPr>
              </a:p>
              <a:p>
                <a:pPr marL="0" lvl="0" indent="0">
                  <a:buNone/>
                </a:pPr>
                <a:endParaRPr lang="en-US" sz="3600" dirty="0">
                  <a:solidFill>
                    <a:prstClr val="black"/>
                  </a:solidFill>
                </a:endParaRPr>
              </a:p>
              <a:p>
                <a:pPr marL="0" lvl="0" indent="0">
                  <a:buNone/>
                </a:pPr>
                <a:endParaRPr lang="en-US" sz="3600" dirty="0">
                  <a:solidFill>
                    <a:prstClr val="black"/>
                  </a:solidFill>
                </a:endParaRPr>
              </a:p>
              <a:p>
                <a:pPr marL="0" lvl="0" indent="0">
                  <a:buNone/>
                </a:pPr>
                <a:endParaRPr lang="en-US" sz="3600" dirty="0">
                  <a:solidFill>
                    <a:prstClr val="black"/>
                  </a:solidFill>
                </a:endParaRPr>
              </a:p>
              <a:p>
                <a:pPr marL="0" lvl="0" indent="0">
                  <a:buNone/>
                </a:pPr>
                <a:endParaRPr lang="en-US" sz="3600" dirty="0">
                  <a:solidFill>
                    <a:prstClr val="black"/>
                  </a:solidFill>
                </a:endParaRPr>
              </a:p>
              <a:p>
                <a:pPr marL="0" lvl="0" indent="0">
                  <a:buNone/>
                </a:pPr>
                <a:endParaRPr lang="en-US" sz="3600" dirty="0">
                  <a:solidFill>
                    <a:prstClr val="black"/>
                  </a:solidFill>
                </a:endParaRPr>
              </a:p>
              <a:p>
                <a:pPr marL="0" lvl="0" indent="0">
                  <a:buNone/>
                </a:pPr>
                <a:endParaRPr lang="en-US" dirty="0">
                  <a:solidFill>
                    <a:prstClr val="black"/>
                  </a:solidFill>
                </a:endParaRPr>
              </a:p>
              <a:p>
                <a:pPr marL="0" lvl="0" indent="0">
                  <a:buNone/>
                </a:pPr>
                <a:endParaRPr lang="en-US" sz="2000" dirty="0">
                  <a:solidFill>
                    <a:prstClr val="black"/>
                  </a:solidFill>
                </a:endParaRPr>
              </a:p>
              <a:p>
                <a:pPr marL="0" lvl="0" indent="0">
                  <a:buNone/>
                </a:pPr>
                <a:r>
                  <a:rPr lang="en-US" sz="2000" dirty="0">
                    <a:solidFill>
                      <a:prstClr val="black"/>
                    </a:solidFill>
                  </a:rPr>
                  <a:t>(X</a:t>
                </a:r>
                <a:r>
                  <a:rPr lang="en-US" sz="2400" dirty="0">
                    <a:solidFill>
                      <a:prstClr val="black"/>
                    </a:solidFill>
                    <a:latin typeface="American-Americ-Normal"/>
                    <a:ea typeface="Times New Roman"/>
                    <a:cs typeface="Times New Roman"/>
                  </a:rPr>
                  <a:t> `</a:t>
                </a:r>
                <a:r>
                  <a:rPr lang="en-US" sz="2000" baseline="-25000" dirty="0">
                    <a:solidFill>
                      <a:prstClr val="black"/>
                    </a:solidFill>
                  </a:rPr>
                  <a:t>e</a:t>
                </a:r>
                <a:r>
                  <a:rPr lang="en-US" sz="2000" dirty="0">
                    <a:solidFill>
                      <a:prstClr val="black"/>
                    </a:solidFill>
                  </a:rPr>
                  <a:t> = X </a:t>
                </a:r>
                <a:r>
                  <a:rPr lang="en-US" sz="2000" baseline="-25000" dirty="0">
                    <a:solidFill>
                      <a:prstClr val="black"/>
                    </a:solidFill>
                  </a:rPr>
                  <a:t>p</a:t>
                </a:r>
                <a:r>
                  <a:rPr lang="en-US" sz="2000" dirty="0">
                    <a:solidFill>
                      <a:prstClr val="black"/>
                    </a:solidFill>
                  </a:rPr>
                  <a:t> + X </a:t>
                </a:r>
                <a:r>
                  <a:rPr lang="en-US" sz="2000" baseline="-25000" dirty="0">
                    <a:solidFill>
                      <a:prstClr val="black"/>
                    </a:solidFill>
                  </a:rPr>
                  <a:t>s</a:t>
                </a:r>
                <a14:m>
                  <m:oMath xmlns:m="http://schemas.openxmlformats.org/officeDocument/2006/math">
                    <m:sSup>
                      <m:sSupPr>
                        <m:ctrlPr>
                          <a:rPr lang="en-US" sz="2000" i="1">
                            <a:latin typeface="Cambria Math" panose="02040503050406030204" pitchFamily="18" charset="0"/>
                          </a:rPr>
                        </m:ctrlPr>
                      </m:sSupPr>
                      <m:e>
                        <m:r>
                          <a:rPr lang="en-US" sz="2000" b="0" i="1" smtClean="0">
                            <a:latin typeface="Cambria Math"/>
                          </a:rPr>
                          <m:t> </m:t>
                        </m:r>
                        <m:r>
                          <a:rPr lang="en-US" sz="2000" i="1">
                            <a:latin typeface="Cambria Math"/>
                          </a:rPr>
                          <m:t>𝑎</m:t>
                        </m:r>
                      </m:e>
                      <m:sup>
                        <m:r>
                          <a:rPr lang="en-US" sz="2000" i="1">
                            <a:latin typeface="Cambria Math"/>
                          </a:rPr>
                          <m:t>2</m:t>
                        </m:r>
                      </m:sup>
                    </m:sSup>
                  </m:oMath>
                </a14:m>
                <a:r>
                  <a:rPr lang="en-US" sz="2000" dirty="0">
                    <a:solidFill>
                      <a:prstClr val="black"/>
                    </a:solidFill>
                  </a:rPr>
                  <a:t>)</a:t>
                </a:r>
              </a:p>
              <a:p>
                <a:pPr marL="0" lvl="0" indent="0">
                  <a:buNone/>
                </a:pPr>
                <a:r>
                  <a:rPr lang="en-US" sz="2400" dirty="0">
                    <a:solidFill>
                      <a:prstClr val="black"/>
                    </a:solidFill>
                    <a:latin typeface="SumeshwariMJ" pitchFamily="2" charset="0"/>
                    <a:cs typeface="SumeshwariMJ" pitchFamily="2" charset="0"/>
                  </a:rPr>
                  <a:t>(</a:t>
                </a:r>
                <a:r>
                  <a:rPr lang="en-US" sz="2400" dirty="0" err="1">
                    <a:solidFill>
                      <a:prstClr val="black"/>
                    </a:solidFill>
                    <a:latin typeface="SumeshwariMJ" pitchFamily="2" charset="0"/>
                    <a:cs typeface="SumeshwariMJ" pitchFamily="2" charset="0"/>
                  </a:rPr>
                  <a:t>GLv‡b</a:t>
                </a:r>
                <a:r>
                  <a:rPr lang="en-US" sz="2400" dirty="0">
                    <a:solidFill>
                      <a:prstClr val="black"/>
                    </a:solidFill>
                    <a:latin typeface="SumeshwariMJ" pitchFamily="2" charset="0"/>
                    <a:cs typeface="SumeshwariMJ" pitchFamily="2" charset="0"/>
                  </a:rPr>
                  <a:t> </a:t>
                </a:r>
                <a:r>
                  <a:rPr lang="en-US" sz="2400" dirty="0">
                    <a:solidFill>
                      <a:prstClr val="black"/>
                    </a:solidFill>
                  </a:rPr>
                  <a:t>X</a:t>
                </a:r>
                <a:r>
                  <a:rPr lang="en-US" sz="2400" dirty="0">
                    <a:solidFill>
                      <a:prstClr val="black"/>
                    </a:solidFill>
                    <a:latin typeface="American-Americ-Normal"/>
                    <a:ea typeface="Times New Roman"/>
                    <a:cs typeface="Times New Roman"/>
                  </a:rPr>
                  <a:t> `</a:t>
                </a:r>
                <a:r>
                  <a:rPr lang="en-US" sz="2400" baseline="-25000" dirty="0">
                    <a:solidFill>
                      <a:prstClr val="black"/>
                    </a:solidFill>
                  </a:rPr>
                  <a:t>e</a:t>
                </a:r>
                <a:r>
                  <a:rPr lang="en-US" sz="2400" dirty="0">
                    <a:solidFill>
                      <a:prstClr val="black"/>
                    </a:solidFill>
                  </a:rPr>
                  <a:t> =</a:t>
                </a:r>
                <a:r>
                  <a:rPr lang="en-US" sz="2400" dirty="0">
                    <a:solidFill>
                      <a:prstClr val="black"/>
                    </a:solidFill>
                    <a:latin typeface="SumeshwariMJ" pitchFamily="2" charset="0"/>
                    <a:cs typeface="SumeshwariMJ" pitchFamily="2" charset="0"/>
                  </a:rPr>
                  <a:t> </a:t>
                </a:r>
                <a:r>
                  <a:rPr lang="en-US" sz="2400" dirty="0" err="1">
                    <a:solidFill>
                      <a:prstClr val="black"/>
                    </a:solidFill>
                    <a:latin typeface="SumeshwariMJ" pitchFamily="2" charset="0"/>
                    <a:cs typeface="SumeshwariMJ" pitchFamily="2" charset="0"/>
                  </a:rPr>
                  <a:t>mgZzj</a:t>
                </a:r>
                <a:r>
                  <a:rPr lang="en-US" sz="2400" dirty="0">
                    <a:solidFill>
                      <a:prstClr val="black"/>
                    </a:solidFill>
                    <a:latin typeface="SumeshwariMJ" pitchFamily="2" charset="0"/>
                    <a:cs typeface="SumeshwariMJ" pitchFamily="2" charset="0"/>
                  </a:rPr>
                  <a:t>¨ </a:t>
                </a:r>
                <a:r>
                  <a:rPr lang="en-US" sz="2400" dirty="0" err="1">
                    <a:solidFill>
                      <a:prstClr val="black"/>
                    </a:solidFill>
                    <a:latin typeface="SumeshwariMJ" pitchFamily="2" charset="0"/>
                    <a:cs typeface="SumeshwariMJ" pitchFamily="2" charset="0"/>
                  </a:rPr>
                  <a:t>wiq¨vK‡UÝ</a:t>
                </a:r>
                <a:r>
                  <a:rPr lang="en-US" sz="2400" dirty="0">
                    <a:solidFill>
                      <a:prstClr val="black"/>
                    </a:solidFill>
                    <a:latin typeface="SumeshwariMJ" pitchFamily="2" charset="0"/>
                    <a:cs typeface="SumeshwariMJ" pitchFamily="2" charset="0"/>
                  </a:rPr>
                  <a:t> </a:t>
                </a:r>
                <a:r>
                  <a:rPr lang="en-US" sz="2400" dirty="0" err="1">
                    <a:solidFill>
                      <a:prstClr val="black"/>
                    </a:solidFill>
                    <a:latin typeface="SumeshwariMJ" pitchFamily="2" charset="0"/>
                    <a:cs typeface="SumeshwariMJ" pitchFamily="2" charset="0"/>
                  </a:rPr>
                  <a:t>cÖvBgvwi</a:t>
                </a:r>
                <a:r>
                  <a:rPr lang="en-US" sz="2400" dirty="0">
                    <a:solidFill>
                      <a:prstClr val="black"/>
                    </a:solidFill>
                    <a:latin typeface="SumeshwariMJ" pitchFamily="2" charset="0"/>
                    <a:cs typeface="SumeshwariMJ" pitchFamily="2" charset="0"/>
                  </a:rPr>
                  <a:t> </a:t>
                </a:r>
                <a:r>
                  <a:rPr lang="en-US" sz="2400" dirty="0" err="1">
                    <a:solidFill>
                      <a:prstClr val="black"/>
                    </a:solidFill>
                    <a:latin typeface="SumeshwariMJ" pitchFamily="2" charset="0"/>
                    <a:cs typeface="SumeshwariMJ" pitchFamily="2" charset="0"/>
                  </a:rPr>
                  <a:t>w`‡K</a:t>
                </a:r>
                <a:r>
                  <a:rPr lang="en-US" sz="2400" dirty="0">
                    <a:solidFill>
                      <a:prstClr val="black"/>
                    </a:solidFill>
                    <a:latin typeface="SumeshwariMJ" pitchFamily="2" charset="0"/>
                    <a:cs typeface="SumeshwariMJ" pitchFamily="2" charset="0"/>
                  </a:rPr>
                  <a:t>) </a:t>
                </a:r>
              </a:p>
              <a:p>
                <a:pPr marL="0" marR="0">
                  <a:lnSpc>
                    <a:spcPct val="115000"/>
                  </a:lnSpc>
                  <a:spcBef>
                    <a:spcPts val="0"/>
                  </a:spcBef>
                  <a:spcAft>
                    <a:spcPts val="1000"/>
                  </a:spcAft>
                </a:pPr>
                <a:endParaRPr lang="en-US" sz="1800" dirty="0">
                  <a:ea typeface="Calibri"/>
                  <a:cs typeface="Times New Roman"/>
                </a:endParaRPr>
              </a:p>
              <a:p>
                <a:pPr marL="0" indent="0">
                  <a:buNone/>
                </a:pPr>
                <a:endParaRPr lang="en-US" sz="38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991600" cy="5943600"/>
              </a:xfrm>
              <a:blipFill rotWithShape="0">
                <a:blip r:embed="rId2"/>
                <a:stretch>
                  <a:fillRect l="-1695" r="-68" b="-1231"/>
                </a:stretch>
              </a:blipFill>
            </p:spPr>
            <p:txBody>
              <a:bodyPr/>
              <a:lstStyle/>
              <a:p>
                <a:r>
                  <a:rPr lang="en-US">
                    <a:noFill/>
                  </a:rPr>
                  <a:t> </a:t>
                </a:r>
              </a:p>
            </p:txBody>
          </p:sp>
        </mc:Fallback>
      </mc:AlternateContent>
      <p:pic>
        <p:nvPicPr>
          <p:cNvPr id="5" name="Picture 4"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24800" y="1"/>
            <a:ext cx="1219200" cy="1066799"/>
          </a:xfrm>
          <a:prstGeom prst="rect">
            <a:avLst/>
          </a:prstGeom>
        </p:spPr>
      </p:pic>
      <p:pic>
        <p:nvPicPr>
          <p:cNvPr id="3074" name="Picture 2" descr="C:\Users\HP\Desktop\Pri- Sec Ref. R -X\Pri X-former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1"/>
            <a:ext cx="7924800" cy="518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15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991600" cy="5943600"/>
          </a:xfrm>
        </p:spPr>
        <p:txBody>
          <a:bodyPr>
            <a:normAutofit fontScale="92500" lnSpcReduction="10000"/>
          </a:bodyPr>
          <a:lstStyle/>
          <a:p>
            <a:pPr marL="0" lvl="0" indent="0">
              <a:buNone/>
            </a:pPr>
            <a:r>
              <a:rPr lang="en-US" sz="4000" dirty="0" smtClean="0">
                <a:solidFill>
                  <a:prstClr val="black"/>
                </a:solidFill>
              </a:rPr>
              <a:t>4.7</a:t>
            </a:r>
            <a:r>
              <a:rPr lang="en-US" sz="4400" dirty="0" smtClean="0">
                <a:solidFill>
                  <a:prstClr val="black"/>
                </a:solidFill>
              </a:rPr>
              <a:t>: </a:t>
            </a:r>
            <a:r>
              <a:rPr lang="en-US" sz="4400" dirty="0" err="1">
                <a:solidFill>
                  <a:prstClr val="black"/>
                </a:solidFill>
                <a:latin typeface="SumeshwariMJ" pitchFamily="2" charset="0"/>
                <a:cs typeface="SumeshwariMJ" pitchFamily="2" charset="0"/>
              </a:rPr>
              <a:t>UªvÝdigv‡ii</a:t>
            </a:r>
            <a:r>
              <a:rPr lang="en-US" sz="4400" dirty="0">
                <a:solidFill>
                  <a:prstClr val="black"/>
                </a:solidFill>
                <a:latin typeface="SumeshwariMJ" pitchFamily="2" charset="0"/>
                <a:cs typeface="SumeshwariMJ" pitchFamily="2" charset="0"/>
              </a:rPr>
              <a:t> </a:t>
            </a:r>
            <a:r>
              <a:rPr lang="en-US" sz="4100" dirty="0">
                <a:solidFill>
                  <a:prstClr val="black"/>
                </a:solidFill>
                <a:latin typeface="SumeshwariMJ" pitchFamily="2" charset="0"/>
                <a:cs typeface="SumeshwariMJ" pitchFamily="2" charset="0"/>
              </a:rPr>
              <a:t> </a:t>
            </a:r>
            <a:r>
              <a:rPr lang="en-US" sz="4000" dirty="0">
                <a:solidFill>
                  <a:prstClr val="black"/>
                </a:solidFill>
                <a:latin typeface="SumeshwariMJ" pitchFamily="2" charset="0"/>
                <a:cs typeface="SumeshwariMJ" pitchFamily="2" charset="0"/>
              </a:rPr>
              <a:t>‡</a:t>
            </a:r>
            <a:r>
              <a:rPr lang="en-US" sz="4000" dirty="0" err="1">
                <a:solidFill>
                  <a:prstClr val="black"/>
                </a:solidFill>
                <a:latin typeface="SumeshwariMJ" pitchFamily="2" charset="0"/>
                <a:cs typeface="SumeshwariMJ" pitchFamily="2" charset="0"/>
              </a:rPr>
              <a:t>m‡KÛvix</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mvB‡Wi</a:t>
            </a:r>
            <a:r>
              <a:rPr lang="en-US" sz="44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mgZzj</a:t>
            </a:r>
            <a:r>
              <a:rPr lang="en-US" sz="41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wj‡KR</a:t>
            </a:r>
            <a:r>
              <a:rPr lang="en-US" sz="41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wiq¨vK‡UÝ</a:t>
            </a:r>
            <a:r>
              <a:rPr lang="en-US" sz="4100" dirty="0">
                <a:solidFill>
                  <a:prstClr val="black"/>
                </a:solidFill>
                <a:latin typeface="SumeshwariMJ" pitchFamily="2" charset="0"/>
                <a:cs typeface="SumeshwariMJ" pitchFamily="2" charset="0"/>
              </a:rPr>
              <a:t> :-</a:t>
            </a:r>
            <a:endParaRPr lang="en-US" sz="4400" dirty="0">
              <a:solidFill>
                <a:prstClr val="black"/>
              </a:solidFill>
              <a:latin typeface="SumeshwariMJ" pitchFamily="2" charset="0"/>
              <a:cs typeface="SumeshwariMJ" pitchFamily="2" charset="0"/>
            </a:endParaRPr>
          </a:p>
          <a:p>
            <a:pPr marL="0" lvl="0" indent="0">
              <a:buNone/>
            </a:pPr>
            <a:r>
              <a:rPr lang="en-US" sz="3600" dirty="0">
                <a:solidFill>
                  <a:prstClr val="black"/>
                </a:solidFill>
                <a:latin typeface="SumeshwariMJ" pitchFamily="2" charset="0"/>
                <a:cs typeface="SumeshwariMJ" pitchFamily="2" charset="0"/>
              </a:rPr>
              <a:t> </a:t>
            </a:r>
            <a:r>
              <a:rPr lang="en-US" sz="3700" dirty="0">
                <a:solidFill>
                  <a:prstClr val="black"/>
                </a:solidFill>
                <a:latin typeface="SumeshwariMJ" pitchFamily="2" charset="0"/>
                <a:cs typeface="SumeshwariMJ" pitchFamily="2" charset="0"/>
              </a:rPr>
              <a:t>‡</a:t>
            </a:r>
            <a:r>
              <a:rPr lang="en-US" sz="3700" dirty="0" err="1">
                <a:solidFill>
                  <a:prstClr val="black"/>
                </a:solidFill>
                <a:latin typeface="SumeshwariMJ" pitchFamily="2" charset="0"/>
                <a:cs typeface="SumeshwariMJ" pitchFamily="2" charset="0"/>
              </a:rPr>
              <a:t>m‡KÛvix</a:t>
            </a:r>
            <a:r>
              <a:rPr lang="en-US" sz="41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mvB‡W</a:t>
            </a:r>
            <a:r>
              <a:rPr lang="en-US" sz="41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vbvšÍwiZ</a:t>
            </a:r>
            <a:r>
              <a:rPr lang="en-US" sz="41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mgZzj</a:t>
            </a:r>
            <a:r>
              <a:rPr lang="en-US" sz="41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UªvÝdigv‡ii</a:t>
            </a:r>
            <a:r>
              <a:rPr lang="en-US" sz="41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wiq¨vK‡UÝ</a:t>
            </a:r>
            <a:r>
              <a:rPr lang="en-US" sz="41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Avgiv</a:t>
            </a:r>
            <a:r>
              <a:rPr lang="en-US" sz="41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Rvwb</a:t>
            </a:r>
            <a:r>
              <a:rPr lang="en-US" sz="4100" dirty="0">
                <a:solidFill>
                  <a:prstClr val="black"/>
                </a:solidFill>
                <a:latin typeface="SumeshwariMJ" pitchFamily="2" charset="0"/>
                <a:cs typeface="SumeshwariMJ" pitchFamily="2" charset="0"/>
              </a:rPr>
              <a:t>,</a:t>
            </a:r>
          </a:p>
          <a:p>
            <a:pPr marL="0" lvl="0" indent="0">
              <a:buNone/>
            </a:pPr>
            <a:r>
              <a:rPr lang="en-US" sz="4100" dirty="0" err="1">
                <a:solidFill>
                  <a:prstClr val="black"/>
                </a:solidFill>
                <a:latin typeface="SumeshwariMJ" pitchFamily="2" charset="0"/>
                <a:cs typeface="SumeshwariMJ" pitchFamily="2" charset="0"/>
              </a:rPr>
              <a:t>cÖvBgvix</a:t>
            </a:r>
            <a:r>
              <a:rPr lang="en-US" sz="41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IqvBwÛs</a:t>
            </a:r>
            <a:r>
              <a:rPr lang="en-US" sz="41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Gi</a:t>
            </a:r>
            <a:r>
              <a:rPr lang="en-US" sz="41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wiq¨vKwUf</a:t>
            </a:r>
            <a:r>
              <a:rPr lang="en-US" sz="41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Wªc</a:t>
            </a:r>
            <a:r>
              <a:rPr lang="en-US" sz="4400" dirty="0">
                <a:solidFill>
                  <a:prstClr val="black"/>
                </a:solidFill>
                <a:latin typeface="SumeshwariMJ" pitchFamily="2" charset="0"/>
                <a:cs typeface="SumeshwariMJ" pitchFamily="2" charset="0"/>
              </a:rPr>
              <a:t> </a:t>
            </a:r>
            <a:r>
              <a:rPr lang="en-US" sz="3700" dirty="0">
                <a:solidFill>
                  <a:prstClr val="black"/>
                </a:solidFill>
              </a:rPr>
              <a:t>= </a:t>
            </a:r>
            <a:r>
              <a:rPr lang="en-US" sz="3700" dirty="0" err="1">
                <a:solidFill>
                  <a:prstClr val="black"/>
                </a:solidFill>
              </a:rPr>
              <a:t>I</a:t>
            </a:r>
            <a:r>
              <a:rPr lang="en-US" sz="3700" baseline="-25000" dirty="0" err="1">
                <a:solidFill>
                  <a:prstClr val="black"/>
                </a:solidFill>
              </a:rPr>
              <a:t>p</a:t>
            </a:r>
            <a:r>
              <a:rPr lang="en-US" sz="3700" dirty="0" err="1">
                <a:solidFill>
                  <a:prstClr val="black"/>
                </a:solidFill>
              </a:rPr>
              <a:t>X</a:t>
            </a:r>
            <a:r>
              <a:rPr lang="en-US" sz="3700" baseline="-25000" dirty="0" err="1">
                <a:solidFill>
                  <a:prstClr val="black"/>
                </a:solidFill>
              </a:rPr>
              <a:t>p</a:t>
            </a:r>
            <a:r>
              <a:rPr lang="en-US" sz="3700" baseline="-25000" dirty="0">
                <a:solidFill>
                  <a:prstClr val="black"/>
                </a:solidFill>
              </a:rPr>
              <a:t> </a:t>
            </a:r>
          </a:p>
          <a:p>
            <a:pPr marL="0" lvl="0" indent="0">
              <a:buNone/>
            </a:pPr>
            <a:r>
              <a:rPr lang="en-US" sz="4100" dirty="0">
                <a:solidFill>
                  <a:prstClr val="black"/>
                </a:solidFill>
                <a:latin typeface="SumeshwariMJ" pitchFamily="2" charset="0"/>
                <a:cs typeface="SumeshwariMJ" pitchFamily="2" charset="0"/>
              </a:rPr>
              <a:t>‡</a:t>
            </a:r>
            <a:r>
              <a:rPr lang="en-US" sz="4100" dirty="0" err="1">
                <a:solidFill>
                  <a:prstClr val="black"/>
                </a:solidFill>
                <a:latin typeface="SumeshwariMJ" pitchFamily="2" charset="0"/>
                <a:cs typeface="SumeshwariMJ" pitchFamily="2" charset="0"/>
              </a:rPr>
              <a:t>m‡KÛvix</a:t>
            </a:r>
            <a:r>
              <a:rPr lang="en-US" sz="41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IqvBwÛs</a:t>
            </a:r>
            <a:r>
              <a:rPr lang="en-US" sz="41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Gi</a:t>
            </a:r>
            <a:r>
              <a:rPr lang="en-US" sz="41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wiq¨vKwUf</a:t>
            </a:r>
            <a:r>
              <a:rPr lang="en-US" sz="41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Wªc</a:t>
            </a:r>
            <a:r>
              <a:rPr lang="en-US" sz="4400" dirty="0">
                <a:solidFill>
                  <a:prstClr val="black"/>
                </a:solidFill>
                <a:latin typeface="SumeshwariMJ" pitchFamily="2" charset="0"/>
                <a:cs typeface="SumeshwariMJ" pitchFamily="2" charset="0"/>
              </a:rPr>
              <a:t> </a:t>
            </a:r>
            <a:r>
              <a:rPr lang="en-US" sz="3700" dirty="0">
                <a:solidFill>
                  <a:prstClr val="black"/>
                </a:solidFill>
              </a:rPr>
              <a:t>= </a:t>
            </a:r>
            <a:r>
              <a:rPr lang="en-US" sz="4400" dirty="0" err="1">
                <a:solidFill>
                  <a:prstClr val="black"/>
                </a:solidFill>
              </a:rPr>
              <a:t>I</a:t>
            </a:r>
            <a:r>
              <a:rPr lang="en-US" sz="4400" baseline="-25000" dirty="0" err="1">
                <a:solidFill>
                  <a:prstClr val="black"/>
                </a:solidFill>
              </a:rPr>
              <a:t>s</a:t>
            </a:r>
            <a:r>
              <a:rPr lang="en-US" sz="4400" dirty="0" err="1">
                <a:solidFill>
                  <a:prstClr val="black"/>
                </a:solidFill>
              </a:rPr>
              <a:t>X</a:t>
            </a:r>
            <a:r>
              <a:rPr lang="en-US" sz="4400" baseline="-25000" dirty="0" err="1">
                <a:solidFill>
                  <a:prstClr val="black"/>
                </a:solidFill>
              </a:rPr>
              <a:t>s</a:t>
            </a:r>
            <a:r>
              <a:rPr lang="en-US" sz="4400" baseline="-25000" dirty="0">
                <a:solidFill>
                  <a:prstClr val="black"/>
                </a:solidFill>
              </a:rPr>
              <a:t> </a:t>
            </a:r>
          </a:p>
          <a:p>
            <a:pPr marL="0" lvl="0" indent="0">
              <a:buNone/>
            </a:pPr>
            <a:r>
              <a:rPr lang="en-US" sz="4000" dirty="0">
                <a:solidFill>
                  <a:prstClr val="black"/>
                </a:solidFill>
                <a:latin typeface="SumeshwariMJ" pitchFamily="2" charset="0"/>
                <a:cs typeface="SumeshwariMJ" pitchFamily="2" charset="0"/>
              </a:rPr>
              <a:t>‡</a:t>
            </a:r>
            <a:r>
              <a:rPr lang="en-US" sz="4000" dirty="0" err="1">
                <a:solidFill>
                  <a:prstClr val="black"/>
                </a:solidFill>
                <a:latin typeface="SumeshwariMJ" pitchFamily="2" charset="0"/>
                <a:cs typeface="SumeshwariMJ" pitchFamily="2" charset="0"/>
              </a:rPr>
              <a:t>m‡KÛvix</a:t>
            </a:r>
            <a:r>
              <a:rPr lang="en-US" sz="4000" dirty="0">
                <a:solidFill>
                  <a:prstClr val="black"/>
                </a:solidFill>
                <a:latin typeface="SumeshwariMJ" pitchFamily="2" charset="0"/>
                <a:cs typeface="SumeshwariMJ" pitchFamily="2" charset="0"/>
              </a:rPr>
              <a:t> </a:t>
            </a:r>
            <a:r>
              <a:rPr lang="en-US" sz="3600" dirty="0">
                <a:solidFill>
                  <a:prstClr val="black"/>
                </a:solidFill>
                <a:latin typeface="SumeshwariMJ" pitchFamily="2" charset="0"/>
                <a:cs typeface="SumeshwariMJ" pitchFamily="2" charset="0"/>
              </a:rPr>
              <a:t> </a:t>
            </a:r>
            <a:r>
              <a:rPr lang="en-US" sz="4400" dirty="0">
                <a:solidFill>
                  <a:prstClr val="black"/>
                </a:solidFill>
                <a:latin typeface="SumeshwariMJ" pitchFamily="2" charset="0"/>
                <a:cs typeface="SumeshwariMJ" pitchFamily="2" charset="0"/>
              </a:rPr>
              <a:t>†</a:t>
            </a:r>
            <a:r>
              <a:rPr lang="en-US" sz="4400" dirty="0" err="1">
                <a:solidFill>
                  <a:prstClr val="black"/>
                </a:solidFill>
                <a:latin typeface="SumeshwariMJ" pitchFamily="2" charset="0"/>
                <a:cs typeface="SumeshwariMJ" pitchFamily="2" charset="0"/>
              </a:rPr>
              <a:t>cÖwÿ‡Z</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cÖvBgvix</a:t>
            </a:r>
            <a:r>
              <a:rPr lang="en-US" sz="44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K‡q‡ji</a:t>
            </a:r>
            <a:r>
              <a:rPr lang="en-US" sz="40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wiq¨vKwUf</a:t>
            </a:r>
            <a:r>
              <a:rPr lang="en-US" sz="41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Wªc</a:t>
            </a:r>
            <a:endParaRPr lang="en-US" sz="4000" dirty="0">
              <a:solidFill>
                <a:prstClr val="black"/>
              </a:solidFill>
              <a:latin typeface="SumeshwariMJ" pitchFamily="2" charset="0"/>
              <a:cs typeface="SumeshwariMJ" pitchFamily="2" charset="0"/>
            </a:endParaRPr>
          </a:p>
          <a:p>
            <a:pPr marL="0" lvl="0" indent="0">
              <a:buNone/>
            </a:pPr>
            <a:r>
              <a:rPr lang="en-US" sz="3700" dirty="0">
                <a:solidFill>
                  <a:prstClr val="black"/>
                </a:solidFill>
              </a:rPr>
              <a:t> = </a:t>
            </a:r>
            <a:r>
              <a:rPr lang="en-US" sz="3700" dirty="0" err="1">
                <a:solidFill>
                  <a:prstClr val="black"/>
                </a:solidFill>
              </a:rPr>
              <a:t>I</a:t>
            </a:r>
            <a:r>
              <a:rPr lang="en-US" sz="3700" baseline="-25000" dirty="0" err="1">
                <a:solidFill>
                  <a:prstClr val="black"/>
                </a:solidFill>
              </a:rPr>
              <a:t>p</a:t>
            </a:r>
            <a:r>
              <a:rPr lang="en-US" sz="3700" dirty="0">
                <a:solidFill>
                  <a:prstClr val="black"/>
                </a:solidFill>
              </a:rPr>
              <a:t> </a:t>
            </a:r>
            <a:r>
              <a:rPr lang="en-US" sz="3700" dirty="0" err="1">
                <a:solidFill>
                  <a:prstClr val="black"/>
                </a:solidFill>
              </a:rPr>
              <a:t>X</a:t>
            </a:r>
            <a:r>
              <a:rPr lang="en-US" sz="3700" baseline="-25000" dirty="0" err="1">
                <a:solidFill>
                  <a:prstClr val="black"/>
                </a:solidFill>
              </a:rPr>
              <a:t>p</a:t>
            </a:r>
            <a:r>
              <a:rPr lang="en-US" sz="3700" dirty="0">
                <a:solidFill>
                  <a:prstClr val="black"/>
                </a:solidFill>
              </a:rPr>
              <a:t> /a</a:t>
            </a:r>
            <a:endParaRPr lang="en-US" sz="3300" dirty="0">
              <a:solidFill>
                <a:prstClr val="black"/>
              </a:solidFill>
            </a:endParaRPr>
          </a:p>
          <a:p>
            <a:pPr marL="0" lvl="0" indent="0">
              <a:buNone/>
            </a:pPr>
            <a:r>
              <a:rPr lang="en-US" sz="4400" dirty="0">
                <a:solidFill>
                  <a:prstClr val="black"/>
                </a:solidFill>
              </a:rPr>
              <a:t>a=</a:t>
            </a:r>
            <a:r>
              <a:rPr lang="en-US" sz="4400" dirty="0" err="1">
                <a:solidFill>
                  <a:prstClr val="black"/>
                </a:solidFill>
                <a:latin typeface="SumeshwariMJ" pitchFamily="2" charset="0"/>
                <a:cs typeface="SumeshwariMJ" pitchFamily="2" charset="0"/>
              </a:rPr>
              <a:t>UªvÝdi‡gkb</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iwkI</a:t>
            </a:r>
            <a:endParaRPr lang="en-US" sz="3700" dirty="0">
              <a:solidFill>
                <a:prstClr val="black"/>
              </a:solidFill>
            </a:endParaRPr>
          </a:p>
          <a:p>
            <a:pPr marL="0" lvl="0" indent="0">
              <a:buNone/>
            </a:pPr>
            <a:endParaRPr lang="en-US" sz="2000" dirty="0">
              <a:ea typeface="Calibri"/>
              <a:cs typeface="Times New Roman"/>
            </a:endParaRPr>
          </a:p>
          <a:p>
            <a:pPr marL="0" indent="0">
              <a:buNone/>
            </a:pPr>
            <a:endParaRPr lang="en-US" sz="3800" dirty="0"/>
          </a:p>
          <a:p>
            <a:endParaRPr lang="en-US" dirty="0"/>
          </a:p>
        </p:txBody>
      </p:sp>
      <p:pic>
        <p:nvPicPr>
          <p:cNvPr id="5" name="Picture 4"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24800" y="1"/>
            <a:ext cx="1219200" cy="1066799"/>
          </a:xfrm>
          <a:prstGeom prst="rect">
            <a:avLst/>
          </a:prstGeom>
        </p:spPr>
      </p:pic>
    </p:spTree>
    <p:extLst>
      <p:ext uri="{BB962C8B-B14F-4D97-AF65-F5344CB8AC3E}">
        <p14:creationId xmlns:p14="http://schemas.microsoft.com/office/powerpoint/2010/main" val="306810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991600" cy="5943600"/>
              </a:xfrm>
            </p:spPr>
            <p:txBody>
              <a:bodyPr>
                <a:normAutofit fontScale="92500" lnSpcReduction="10000"/>
              </a:bodyPr>
              <a:lstStyle/>
              <a:p>
                <a:pPr marL="0" lvl="0" indent="0">
                  <a:buNone/>
                </a:pPr>
                <a:r>
                  <a:rPr lang="en-US" sz="4000" dirty="0" smtClean="0">
                    <a:solidFill>
                      <a:prstClr val="black"/>
                    </a:solidFill>
                  </a:rPr>
                  <a:t>4.7</a:t>
                </a:r>
                <a:r>
                  <a:rPr lang="en-US" sz="4400" dirty="0" smtClean="0">
                    <a:solidFill>
                      <a:prstClr val="black"/>
                    </a:solidFill>
                  </a:rPr>
                  <a:t>: </a:t>
                </a:r>
                <a:r>
                  <a:rPr lang="en-US" sz="4400" dirty="0" err="1">
                    <a:solidFill>
                      <a:prstClr val="black"/>
                    </a:solidFill>
                    <a:latin typeface="SumeshwariMJ" pitchFamily="2" charset="0"/>
                    <a:cs typeface="SumeshwariMJ" pitchFamily="2" charset="0"/>
                  </a:rPr>
                  <a:t>UªvÝdigv‡ii</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m‡KÛvix</a:t>
                </a:r>
                <a:r>
                  <a:rPr lang="en-US" sz="48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mvB‡Wi</a:t>
                </a:r>
                <a:r>
                  <a:rPr lang="en-US" sz="41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mgZzj</a:t>
                </a:r>
                <a:r>
                  <a:rPr lang="en-US" sz="41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wj‡KR</a:t>
                </a:r>
                <a:r>
                  <a:rPr lang="en-US" sz="41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wiq¨vK‡UÝ</a:t>
                </a:r>
                <a:r>
                  <a:rPr lang="en-US" sz="4100" dirty="0">
                    <a:solidFill>
                      <a:prstClr val="black"/>
                    </a:solidFill>
                    <a:latin typeface="SumeshwariMJ" pitchFamily="2" charset="0"/>
                    <a:cs typeface="SumeshwariMJ" pitchFamily="2" charset="0"/>
                  </a:rPr>
                  <a:t> :-</a:t>
                </a:r>
                <a:endParaRPr lang="en-US" sz="4400" dirty="0">
                  <a:solidFill>
                    <a:prstClr val="black"/>
                  </a:solidFill>
                  <a:latin typeface="SumeshwariMJ" pitchFamily="2" charset="0"/>
                  <a:cs typeface="SumeshwariMJ" pitchFamily="2" charset="0"/>
                </a:endParaRPr>
              </a:p>
              <a:p>
                <a:pPr marL="0" lvl="0" indent="0">
                  <a:buNone/>
                </a:pPr>
                <a:r>
                  <a:rPr lang="en-US" sz="3600" dirty="0">
                    <a:solidFill>
                      <a:prstClr val="black"/>
                    </a:solidFill>
                    <a:latin typeface="SumeshwariMJ" pitchFamily="2" charset="0"/>
                    <a:cs typeface="SumeshwariMJ" pitchFamily="2" charset="0"/>
                  </a:rPr>
                  <a:t> </a:t>
                </a:r>
                <a:r>
                  <a:rPr lang="en-US" sz="4000" dirty="0">
                    <a:solidFill>
                      <a:prstClr val="black"/>
                    </a:solidFill>
                    <a:latin typeface="SumeshwariMJ" pitchFamily="2" charset="0"/>
                    <a:cs typeface="SumeshwariMJ" pitchFamily="2" charset="0"/>
                  </a:rPr>
                  <a:t>‡</a:t>
                </a:r>
                <a:r>
                  <a:rPr lang="en-US" sz="4000" dirty="0" err="1">
                    <a:solidFill>
                      <a:prstClr val="black"/>
                    </a:solidFill>
                    <a:latin typeface="SumeshwariMJ" pitchFamily="2" charset="0"/>
                    <a:cs typeface="SumeshwariMJ" pitchFamily="2" charset="0"/>
                  </a:rPr>
                  <a:t>m‡KÛvix</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w`‡K</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Dfq</a:t>
                </a:r>
                <a:r>
                  <a:rPr lang="en-US" sz="4000" dirty="0">
                    <a:solidFill>
                      <a:prstClr val="black"/>
                    </a:solidFill>
                    <a:latin typeface="SumeshwariMJ" pitchFamily="2" charset="0"/>
                    <a:cs typeface="SumeshwariMJ" pitchFamily="2" charset="0"/>
                  </a:rPr>
                  <a:t>  </a:t>
                </a:r>
                <a:r>
                  <a:rPr lang="en-US" sz="4800" dirty="0" err="1">
                    <a:solidFill>
                      <a:prstClr val="black"/>
                    </a:solidFill>
                    <a:latin typeface="SumeshwariMJ" pitchFamily="2" charset="0"/>
                    <a:cs typeface="SumeshwariMJ" pitchFamily="2" charset="0"/>
                  </a:rPr>
                  <a:t>K‡q‡ji</a:t>
                </a:r>
                <a:r>
                  <a:rPr lang="en-US" sz="40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wiq¨vKwUf</a:t>
                </a:r>
                <a:r>
                  <a:rPr lang="en-US" sz="41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Wªc</a:t>
                </a:r>
                <a:endParaRPr lang="en-US" sz="4400" dirty="0">
                  <a:solidFill>
                    <a:prstClr val="black"/>
                  </a:solidFill>
                  <a:latin typeface="SumeshwariMJ" pitchFamily="2" charset="0"/>
                  <a:cs typeface="SumeshwariMJ" pitchFamily="2" charset="0"/>
                </a:endParaRPr>
              </a:p>
              <a:p>
                <a:pPr marL="0" lvl="0" indent="0">
                  <a:buNone/>
                </a:pPr>
                <a:r>
                  <a:rPr lang="en-US" sz="4000" dirty="0">
                    <a:solidFill>
                      <a:prstClr val="black"/>
                    </a:solidFill>
                    <a:latin typeface="SumeshwariMJ" pitchFamily="2" charset="0"/>
                    <a:cs typeface="SumeshwariMJ" pitchFamily="2" charset="0"/>
                  </a:rPr>
                  <a:t> </a:t>
                </a:r>
                <a:r>
                  <a:rPr lang="en-US" sz="4400" dirty="0">
                    <a:solidFill>
                      <a:prstClr val="black"/>
                    </a:solidFill>
                  </a:rPr>
                  <a:t>= I</a:t>
                </a:r>
                <a:r>
                  <a:rPr lang="en-US" sz="4400" baseline="-25000" dirty="0">
                    <a:solidFill>
                      <a:prstClr val="black"/>
                    </a:solidFill>
                  </a:rPr>
                  <a:t>s</a:t>
                </a:r>
                <a:r>
                  <a:rPr lang="en-US" sz="4400" dirty="0">
                    <a:solidFill>
                      <a:prstClr val="black"/>
                    </a:solidFill>
                  </a:rPr>
                  <a:t> X </a:t>
                </a:r>
                <a:r>
                  <a:rPr lang="en-US" sz="4400" baseline="-25000" dirty="0">
                    <a:solidFill>
                      <a:prstClr val="black"/>
                    </a:solidFill>
                  </a:rPr>
                  <a:t>s</a:t>
                </a:r>
                <a:r>
                  <a:rPr lang="en-US" sz="4400" dirty="0">
                    <a:solidFill>
                      <a:prstClr val="black"/>
                    </a:solidFill>
                  </a:rPr>
                  <a:t> + </a:t>
                </a:r>
                <a:r>
                  <a:rPr lang="en-US" sz="4400" dirty="0" err="1">
                    <a:solidFill>
                      <a:prstClr val="black"/>
                    </a:solidFill>
                  </a:rPr>
                  <a:t>I</a:t>
                </a:r>
                <a:r>
                  <a:rPr lang="en-US" sz="4400" baseline="-25000" dirty="0" err="1">
                    <a:solidFill>
                      <a:prstClr val="black"/>
                    </a:solidFill>
                  </a:rPr>
                  <a:t>p</a:t>
                </a:r>
                <a:r>
                  <a:rPr lang="en-US" sz="4400" dirty="0">
                    <a:solidFill>
                      <a:prstClr val="black"/>
                    </a:solidFill>
                  </a:rPr>
                  <a:t> X </a:t>
                </a:r>
                <a:r>
                  <a:rPr lang="en-US" sz="4400" baseline="-25000" dirty="0">
                    <a:solidFill>
                      <a:prstClr val="black"/>
                    </a:solidFill>
                  </a:rPr>
                  <a:t>p</a:t>
                </a:r>
                <a:r>
                  <a:rPr lang="en-US" sz="4400" dirty="0">
                    <a:solidFill>
                      <a:prstClr val="black"/>
                    </a:solidFill>
                  </a:rPr>
                  <a:t> / a (Is/</a:t>
                </a:r>
                <a:r>
                  <a:rPr lang="en-US" sz="4400" dirty="0" err="1">
                    <a:solidFill>
                      <a:prstClr val="black"/>
                    </a:solidFill>
                  </a:rPr>
                  <a:t>I</a:t>
                </a:r>
                <a:r>
                  <a:rPr lang="en-US" sz="4400" baseline="-25000" dirty="0" err="1">
                    <a:solidFill>
                      <a:prstClr val="black"/>
                    </a:solidFill>
                  </a:rPr>
                  <a:t>p</a:t>
                </a:r>
                <a:r>
                  <a:rPr lang="en-US" sz="4400" dirty="0">
                    <a:solidFill>
                      <a:prstClr val="black"/>
                    </a:solidFill>
                  </a:rPr>
                  <a:t> = a ; </a:t>
                </a:r>
                <a:r>
                  <a:rPr lang="en-US" sz="4400" dirty="0" err="1">
                    <a:solidFill>
                      <a:prstClr val="black"/>
                    </a:solidFill>
                  </a:rPr>
                  <a:t>I</a:t>
                </a:r>
                <a:r>
                  <a:rPr lang="en-US" sz="4400" baseline="-25000" dirty="0" err="1">
                    <a:solidFill>
                      <a:prstClr val="black"/>
                    </a:solidFill>
                  </a:rPr>
                  <a:t>p</a:t>
                </a:r>
                <a:r>
                  <a:rPr lang="en-US" sz="4400" dirty="0">
                    <a:solidFill>
                      <a:prstClr val="black"/>
                    </a:solidFill>
                  </a:rPr>
                  <a:t> = I</a:t>
                </a:r>
                <a:r>
                  <a:rPr lang="en-US" sz="4400" baseline="-25000" dirty="0">
                    <a:solidFill>
                      <a:prstClr val="black"/>
                    </a:solidFill>
                  </a:rPr>
                  <a:t>s</a:t>
                </a:r>
                <a:r>
                  <a:rPr lang="en-US" sz="4400" dirty="0">
                    <a:solidFill>
                      <a:prstClr val="black"/>
                    </a:solidFill>
                  </a:rPr>
                  <a:t> /a )</a:t>
                </a:r>
              </a:p>
              <a:p>
                <a:pPr marL="0" lvl="0" indent="0">
                  <a:buNone/>
                </a:pPr>
                <a:r>
                  <a:rPr lang="en-US" sz="4400" dirty="0">
                    <a:solidFill>
                      <a:prstClr val="black"/>
                    </a:solidFill>
                  </a:rPr>
                  <a:t>= I</a:t>
                </a:r>
                <a:r>
                  <a:rPr lang="en-US" sz="4400" baseline="-25000" dirty="0">
                    <a:solidFill>
                      <a:prstClr val="black"/>
                    </a:solidFill>
                  </a:rPr>
                  <a:t>s</a:t>
                </a:r>
                <a:r>
                  <a:rPr lang="en-US" sz="4400" dirty="0">
                    <a:solidFill>
                      <a:prstClr val="black"/>
                    </a:solidFill>
                  </a:rPr>
                  <a:t> X</a:t>
                </a:r>
                <a:r>
                  <a:rPr lang="en-US" sz="4400" baseline="-25000" dirty="0">
                    <a:solidFill>
                      <a:prstClr val="black"/>
                    </a:solidFill>
                  </a:rPr>
                  <a:t> s</a:t>
                </a:r>
                <a:r>
                  <a:rPr lang="en-US" sz="4400" dirty="0">
                    <a:solidFill>
                      <a:prstClr val="black"/>
                    </a:solidFill>
                  </a:rPr>
                  <a:t> + I </a:t>
                </a:r>
                <a:r>
                  <a:rPr lang="en-US" sz="4400" baseline="-25000" dirty="0">
                    <a:solidFill>
                      <a:prstClr val="black"/>
                    </a:solidFill>
                  </a:rPr>
                  <a:t>s</a:t>
                </a:r>
                <a:r>
                  <a:rPr lang="en-US" sz="4400" dirty="0">
                    <a:solidFill>
                      <a:prstClr val="black"/>
                    </a:solidFill>
                  </a:rPr>
                  <a:t>  X </a:t>
                </a:r>
                <a:r>
                  <a:rPr lang="en-US" sz="4400" baseline="-25000" dirty="0">
                    <a:solidFill>
                      <a:prstClr val="black"/>
                    </a:solidFill>
                  </a:rPr>
                  <a:t>p </a:t>
                </a:r>
                <a:r>
                  <a:rPr lang="en-US" sz="4400" dirty="0">
                    <a:solidFill>
                      <a:prstClr val="black"/>
                    </a:solidFill>
                  </a:rPr>
                  <a:t>/ </a:t>
                </a:r>
                <a14:m>
                  <m:oMath xmlns:m="http://schemas.openxmlformats.org/officeDocument/2006/math">
                    <m:sSup>
                      <m:sSupPr>
                        <m:ctrlPr>
                          <a:rPr lang="en-US" sz="4400" i="1">
                            <a:latin typeface="Cambria Math" panose="02040503050406030204" pitchFamily="18" charset="0"/>
                          </a:rPr>
                        </m:ctrlPr>
                      </m:sSupPr>
                      <m:e>
                        <m:r>
                          <a:rPr lang="en-US" sz="4400" i="1">
                            <a:latin typeface="Cambria Math"/>
                          </a:rPr>
                          <m:t> </m:t>
                        </m:r>
                        <m:r>
                          <a:rPr lang="en-US" sz="4400" i="1">
                            <a:latin typeface="Cambria Math"/>
                          </a:rPr>
                          <m:t>𝑎</m:t>
                        </m:r>
                      </m:e>
                      <m:sup>
                        <m:r>
                          <a:rPr lang="en-US" sz="4400" i="1">
                            <a:latin typeface="Cambria Math"/>
                          </a:rPr>
                          <m:t>2</m:t>
                        </m:r>
                      </m:sup>
                    </m:sSup>
                  </m:oMath>
                </a14:m>
                <a:endParaRPr lang="en-US" sz="4400" dirty="0">
                  <a:solidFill>
                    <a:prstClr val="black"/>
                  </a:solidFill>
                </a:endParaRPr>
              </a:p>
              <a:p>
                <a:pPr marL="0" lvl="0" indent="0">
                  <a:buNone/>
                </a:pPr>
                <a:r>
                  <a:rPr lang="en-US" sz="4400" dirty="0">
                    <a:solidFill>
                      <a:prstClr val="black"/>
                    </a:solidFill>
                  </a:rPr>
                  <a:t>=I </a:t>
                </a:r>
                <a:r>
                  <a:rPr lang="en-US" sz="4400" baseline="-25000" dirty="0">
                    <a:solidFill>
                      <a:prstClr val="black"/>
                    </a:solidFill>
                  </a:rPr>
                  <a:t>s</a:t>
                </a:r>
                <a:r>
                  <a:rPr lang="en-US" sz="4400" dirty="0">
                    <a:solidFill>
                      <a:prstClr val="black"/>
                    </a:solidFill>
                  </a:rPr>
                  <a:t> (</a:t>
                </a:r>
                <a:r>
                  <a:rPr lang="en-US" sz="4400" dirty="0" err="1">
                    <a:solidFill>
                      <a:prstClr val="black"/>
                    </a:solidFill>
                  </a:rPr>
                  <a:t>X</a:t>
                </a:r>
                <a:r>
                  <a:rPr lang="en-US" sz="4400" baseline="-25000" dirty="0" err="1">
                    <a:solidFill>
                      <a:prstClr val="black"/>
                    </a:solidFill>
                  </a:rPr>
                  <a:t>s</a:t>
                </a:r>
                <a:r>
                  <a:rPr lang="en-US" sz="4400" dirty="0">
                    <a:solidFill>
                      <a:prstClr val="black"/>
                    </a:solidFill>
                  </a:rPr>
                  <a:t> + X </a:t>
                </a:r>
                <a:r>
                  <a:rPr lang="en-US" sz="4400" baseline="-25000" dirty="0">
                    <a:solidFill>
                      <a:prstClr val="black"/>
                    </a:solidFill>
                  </a:rPr>
                  <a:t>p</a:t>
                </a:r>
                <a:r>
                  <a:rPr lang="en-US" sz="4400" dirty="0">
                    <a:solidFill>
                      <a:prstClr val="black"/>
                    </a:solidFill>
                  </a:rPr>
                  <a:t> / </a:t>
                </a:r>
                <a14:m>
                  <m:oMath xmlns:m="http://schemas.openxmlformats.org/officeDocument/2006/math">
                    <m:sSup>
                      <m:sSupPr>
                        <m:ctrlPr>
                          <a:rPr lang="en-US" sz="4400" i="1">
                            <a:latin typeface="Cambria Math" panose="02040503050406030204" pitchFamily="18" charset="0"/>
                          </a:rPr>
                        </m:ctrlPr>
                      </m:sSupPr>
                      <m:e>
                        <m:r>
                          <a:rPr lang="en-US" sz="4400" i="1">
                            <a:latin typeface="Cambria Math"/>
                          </a:rPr>
                          <m:t> </m:t>
                        </m:r>
                        <m:r>
                          <a:rPr lang="en-US" sz="4400" i="1">
                            <a:latin typeface="Cambria Math"/>
                          </a:rPr>
                          <m:t>𝑎</m:t>
                        </m:r>
                      </m:e>
                      <m:sup>
                        <m:r>
                          <a:rPr lang="en-US" sz="4400" i="1">
                            <a:latin typeface="Cambria Math"/>
                          </a:rPr>
                          <m:t>2</m:t>
                        </m:r>
                      </m:sup>
                    </m:sSup>
                  </m:oMath>
                </a14:m>
                <a:r>
                  <a:rPr lang="en-US" sz="4400" dirty="0">
                    <a:solidFill>
                      <a:prstClr val="black"/>
                    </a:solidFill>
                  </a:rPr>
                  <a:t> )</a:t>
                </a:r>
              </a:p>
              <a:p>
                <a:pPr marL="0" lvl="0" indent="0">
                  <a:buNone/>
                </a:pPr>
                <a:r>
                  <a:rPr lang="en-US" sz="4400" dirty="0">
                    <a:solidFill>
                      <a:prstClr val="black"/>
                    </a:solidFill>
                  </a:rPr>
                  <a:t>=I </a:t>
                </a:r>
                <a:r>
                  <a:rPr lang="en-US" sz="4400" baseline="-25000" dirty="0">
                    <a:solidFill>
                      <a:prstClr val="black"/>
                    </a:solidFill>
                  </a:rPr>
                  <a:t>s</a:t>
                </a:r>
                <a:r>
                  <a:rPr lang="en-US" sz="4400" dirty="0">
                    <a:solidFill>
                      <a:prstClr val="black"/>
                    </a:solidFill>
                  </a:rPr>
                  <a:t> X</a:t>
                </a:r>
                <a:r>
                  <a:rPr lang="en-US" sz="4400" dirty="0">
                    <a:solidFill>
                      <a:prstClr val="black"/>
                    </a:solidFill>
                    <a:latin typeface="American-Americ-Normal"/>
                    <a:ea typeface="Times New Roman"/>
                    <a:cs typeface="Times New Roman"/>
                  </a:rPr>
                  <a:t> ™</a:t>
                </a:r>
                <a:r>
                  <a:rPr lang="en-US" sz="4400" baseline="-25000" dirty="0">
                    <a:solidFill>
                      <a:prstClr val="black"/>
                    </a:solidFill>
                  </a:rPr>
                  <a:t>e </a:t>
                </a:r>
                <a:r>
                  <a:rPr lang="en-US" sz="4400" dirty="0">
                    <a:solidFill>
                      <a:prstClr val="black"/>
                    </a:solidFill>
                  </a:rPr>
                  <a:t> (X</a:t>
                </a:r>
                <a:r>
                  <a:rPr lang="en-US" sz="4400" dirty="0">
                    <a:solidFill>
                      <a:prstClr val="black"/>
                    </a:solidFill>
                    <a:latin typeface="American-Americ-Normal"/>
                    <a:ea typeface="Times New Roman"/>
                    <a:cs typeface="Times New Roman"/>
                  </a:rPr>
                  <a:t> ™</a:t>
                </a:r>
                <a:r>
                  <a:rPr lang="en-US" sz="4400" baseline="-25000" dirty="0">
                    <a:solidFill>
                      <a:prstClr val="black"/>
                    </a:solidFill>
                  </a:rPr>
                  <a:t>e</a:t>
                </a:r>
                <a:r>
                  <a:rPr lang="en-US" sz="4400" dirty="0">
                    <a:solidFill>
                      <a:prstClr val="black"/>
                    </a:solidFill>
                  </a:rPr>
                  <a:t> = X </a:t>
                </a:r>
                <a:r>
                  <a:rPr lang="en-US" sz="4400" baseline="-25000" dirty="0">
                    <a:solidFill>
                      <a:prstClr val="black"/>
                    </a:solidFill>
                  </a:rPr>
                  <a:t>s</a:t>
                </a:r>
                <a:r>
                  <a:rPr lang="en-US" sz="4400" dirty="0">
                    <a:solidFill>
                      <a:prstClr val="black"/>
                    </a:solidFill>
                  </a:rPr>
                  <a:t> + X </a:t>
                </a:r>
                <a:r>
                  <a:rPr lang="en-US" sz="4400" baseline="-25000" dirty="0">
                    <a:solidFill>
                      <a:prstClr val="black"/>
                    </a:solidFill>
                  </a:rPr>
                  <a:t>p</a:t>
                </a:r>
                <a:r>
                  <a:rPr lang="en-US" sz="4400" dirty="0">
                    <a:solidFill>
                      <a:prstClr val="black"/>
                    </a:solidFill>
                  </a:rPr>
                  <a:t> /</a:t>
                </a:r>
                <a14:m>
                  <m:oMath xmlns:m="http://schemas.openxmlformats.org/officeDocument/2006/math">
                    <m:sSup>
                      <m:sSupPr>
                        <m:ctrlPr>
                          <a:rPr lang="en-US" sz="4400" i="1">
                            <a:latin typeface="Cambria Math" panose="02040503050406030204" pitchFamily="18" charset="0"/>
                          </a:rPr>
                        </m:ctrlPr>
                      </m:sSupPr>
                      <m:e>
                        <m:r>
                          <a:rPr lang="en-US" sz="4400" i="1">
                            <a:latin typeface="Cambria Math"/>
                          </a:rPr>
                          <m:t> </m:t>
                        </m:r>
                        <m:r>
                          <a:rPr lang="en-US" sz="4400" i="1">
                            <a:latin typeface="Cambria Math"/>
                          </a:rPr>
                          <m:t>𝑎</m:t>
                        </m:r>
                      </m:e>
                      <m:sup>
                        <m:r>
                          <a:rPr lang="en-US" sz="4400" i="1">
                            <a:latin typeface="Cambria Math"/>
                          </a:rPr>
                          <m:t>2</m:t>
                        </m:r>
                      </m:sup>
                    </m:sSup>
                  </m:oMath>
                </a14:m>
                <a:r>
                  <a:rPr lang="en-US" sz="4400" dirty="0">
                    <a:solidFill>
                      <a:prstClr val="black"/>
                    </a:solidFill>
                  </a:rPr>
                  <a:t> )</a:t>
                </a:r>
              </a:p>
              <a:p>
                <a:pPr marL="0" lvl="0" indent="0">
                  <a:buNone/>
                </a:pPr>
                <a:endParaRPr lang="en-US" sz="2000" dirty="0">
                  <a:solidFill>
                    <a:prstClr val="black"/>
                  </a:solidFill>
                  <a:latin typeface="SumeshwariMJ" pitchFamily="2" charset="0"/>
                  <a:cs typeface="SumeshwariMJ" pitchFamily="2" charset="0"/>
                </a:endParaRPr>
              </a:p>
              <a:p>
                <a:pPr marL="0" lvl="0" indent="0">
                  <a:buNone/>
                </a:pPr>
                <a:r>
                  <a:rPr lang="en-US" sz="4400" dirty="0">
                    <a:solidFill>
                      <a:prstClr val="black"/>
                    </a:solidFill>
                    <a:latin typeface="SumeshwariMJ" pitchFamily="2" charset="0"/>
                    <a:cs typeface="SumeshwariMJ" pitchFamily="2" charset="0"/>
                  </a:rPr>
                  <a:t>(</a:t>
                </a:r>
                <a:r>
                  <a:rPr lang="en-US" sz="4400" dirty="0" err="1">
                    <a:solidFill>
                      <a:prstClr val="black"/>
                    </a:solidFill>
                    <a:latin typeface="SumeshwariMJ" pitchFamily="2" charset="0"/>
                    <a:cs typeface="SumeshwariMJ" pitchFamily="2" charset="0"/>
                  </a:rPr>
                  <a:t>GLv‡b</a:t>
                </a:r>
                <a:r>
                  <a:rPr lang="en-US" sz="4400" dirty="0">
                    <a:solidFill>
                      <a:prstClr val="black"/>
                    </a:solidFill>
                    <a:latin typeface="SumeshwariMJ" pitchFamily="2" charset="0"/>
                    <a:cs typeface="SumeshwariMJ" pitchFamily="2" charset="0"/>
                  </a:rPr>
                  <a:t> </a:t>
                </a:r>
                <a:r>
                  <a:rPr lang="en-US" sz="4400" dirty="0">
                    <a:solidFill>
                      <a:prstClr val="black"/>
                    </a:solidFill>
                  </a:rPr>
                  <a:t>X </a:t>
                </a:r>
                <a:r>
                  <a:rPr lang="en-US" sz="4400" baseline="-25000" dirty="0" smtClean="0">
                    <a:solidFill>
                      <a:prstClr val="black"/>
                    </a:solidFill>
                  </a:rPr>
                  <a:t>e</a:t>
                </a:r>
                <a:r>
                  <a:rPr lang="en-US" sz="4400" dirty="0" smtClean="0">
                    <a:solidFill>
                      <a:prstClr val="black"/>
                    </a:solidFill>
                  </a:rPr>
                  <a:t> </a:t>
                </a:r>
                <a:r>
                  <a:rPr lang="en-US" sz="4400" dirty="0">
                    <a:solidFill>
                      <a:prstClr val="black"/>
                    </a:solidFill>
                  </a:rPr>
                  <a:t>=</a:t>
                </a:r>
                <a:r>
                  <a:rPr lang="en-US" sz="4400" dirty="0">
                    <a:solidFill>
                      <a:prstClr val="black"/>
                    </a:solidFill>
                    <a:latin typeface="SumeshwariMJ" pitchFamily="2" charset="0"/>
                    <a:cs typeface="SumeshwariMJ" pitchFamily="2" charset="0"/>
                  </a:rPr>
                  <a:t> </a:t>
                </a:r>
                <a:r>
                  <a:rPr lang="en-US" sz="4400" dirty="0" smtClean="0">
                    <a:solidFill>
                      <a:prstClr val="black"/>
                    </a:solidFill>
                    <a:latin typeface="SumeshwariMJ" pitchFamily="2" charset="0"/>
                    <a:cs typeface="SumeshwariMJ" pitchFamily="2" charset="0"/>
                  </a:rPr>
                  <a:t> </a:t>
                </a:r>
                <a:r>
                  <a:rPr lang="en-US" sz="4400" dirty="0" err="1" smtClean="0">
                    <a:solidFill>
                      <a:prstClr val="black"/>
                    </a:solidFill>
                    <a:latin typeface="SumeshwariMJ" pitchFamily="2" charset="0"/>
                    <a:cs typeface="SumeshwariMJ" pitchFamily="2" charset="0"/>
                  </a:rPr>
                  <a:t>mgZzj</a:t>
                </a:r>
                <a:r>
                  <a:rPr lang="en-US" sz="4400" dirty="0">
                    <a:solidFill>
                      <a:prstClr val="black"/>
                    </a:solidFill>
                    <a:latin typeface="SumeshwariMJ" pitchFamily="2" charset="0"/>
                    <a:cs typeface="SumeshwariMJ" pitchFamily="2" charset="0"/>
                  </a:rPr>
                  <a:t>¨ </a:t>
                </a:r>
                <a:r>
                  <a:rPr lang="en-US" sz="4100" dirty="0" err="1">
                    <a:solidFill>
                      <a:prstClr val="black"/>
                    </a:solidFill>
                    <a:latin typeface="SumeshwariMJ" pitchFamily="2" charset="0"/>
                    <a:cs typeface="SumeshwariMJ" pitchFamily="2" charset="0"/>
                  </a:rPr>
                  <a:t>wiq¨vK‡UÝ</a:t>
                </a:r>
                <a:r>
                  <a:rPr lang="en-US" sz="4100" dirty="0">
                    <a:solidFill>
                      <a:prstClr val="black"/>
                    </a:solidFill>
                    <a:latin typeface="SumeshwariMJ" pitchFamily="2" charset="0"/>
                    <a:cs typeface="SumeshwariMJ" pitchFamily="2" charset="0"/>
                  </a:rPr>
                  <a:t> </a:t>
                </a:r>
                <a:r>
                  <a:rPr lang="en-US" sz="4000" dirty="0">
                    <a:solidFill>
                      <a:prstClr val="black"/>
                    </a:solidFill>
                    <a:latin typeface="SumeshwariMJ" pitchFamily="2" charset="0"/>
                    <a:cs typeface="SumeshwariMJ" pitchFamily="2" charset="0"/>
                  </a:rPr>
                  <a:t>‡</a:t>
                </a:r>
                <a:r>
                  <a:rPr lang="en-US" sz="4000" dirty="0" err="1">
                    <a:solidFill>
                      <a:prstClr val="black"/>
                    </a:solidFill>
                    <a:latin typeface="SumeshwariMJ" pitchFamily="2" charset="0"/>
                    <a:cs typeface="SumeshwariMJ" pitchFamily="2" charset="0"/>
                  </a:rPr>
                  <a:t>m‡KÛvix</a:t>
                </a:r>
                <a:r>
                  <a:rPr lang="en-US" sz="4000" dirty="0">
                    <a:solidFill>
                      <a:prstClr val="black"/>
                    </a:solidFill>
                    <a:latin typeface="SumeshwariMJ" pitchFamily="2" charset="0"/>
                    <a:cs typeface="SumeshwariMJ" pitchFamily="2" charset="0"/>
                  </a:rPr>
                  <a:t> </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w`‡K</a:t>
                </a:r>
                <a:r>
                  <a:rPr lang="en-US" sz="4400" dirty="0">
                    <a:solidFill>
                      <a:prstClr val="black"/>
                    </a:solidFill>
                    <a:latin typeface="SumeshwariMJ" pitchFamily="2" charset="0"/>
                    <a:cs typeface="SumeshwariMJ" pitchFamily="2" charset="0"/>
                  </a:rPr>
                  <a:t>) </a:t>
                </a:r>
              </a:p>
              <a:p>
                <a:pPr marL="0" lvl="0" indent="0">
                  <a:buNone/>
                </a:pPr>
                <a:endParaRPr lang="en-US" sz="38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991600" cy="5943600"/>
              </a:xfrm>
              <a:blipFill rotWithShape="0">
                <a:blip r:embed="rId2"/>
                <a:stretch>
                  <a:fillRect l="-2441" t="-2462" r="-475" b="-513"/>
                </a:stretch>
              </a:blipFill>
            </p:spPr>
            <p:txBody>
              <a:bodyPr/>
              <a:lstStyle/>
              <a:p>
                <a:r>
                  <a:rPr lang="en-US">
                    <a:noFill/>
                  </a:rPr>
                  <a:t> </a:t>
                </a:r>
              </a:p>
            </p:txBody>
          </p:sp>
        </mc:Fallback>
      </mc:AlternateContent>
      <p:pic>
        <p:nvPicPr>
          <p:cNvPr id="5" name="Picture 4"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24800" y="1"/>
            <a:ext cx="1219200" cy="1066799"/>
          </a:xfrm>
          <a:prstGeom prst="rect">
            <a:avLst/>
          </a:prstGeom>
        </p:spPr>
      </p:pic>
    </p:spTree>
    <p:extLst>
      <p:ext uri="{BB962C8B-B14F-4D97-AF65-F5344CB8AC3E}">
        <p14:creationId xmlns:p14="http://schemas.microsoft.com/office/powerpoint/2010/main" val="156557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686800" cy="5943600"/>
          </a:xfrm>
        </p:spPr>
        <p:txBody>
          <a:bodyPr>
            <a:normAutofit/>
          </a:bodyPr>
          <a:lstStyle/>
          <a:p>
            <a:pPr algn="just" fontAlgn="base"/>
            <a:r>
              <a:rPr lang="en-US" sz="2400" dirty="0">
                <a:solidFill>
                  <a:srgbClr val="1105FF"/>
                </a:solidFill>
                <a:latin typeface="Open Sans"/>
              </a:rPr>
              <a:t>Resistance of Transformer</a:t>
            </a:r>
          </a:p>
          <a:p>
            <a:pPr algn="just" fontAlgn="base"/>
            <a:r>
              <a:rPr lang="en-US" b="1" dirty="0">
                <a:solidFill>
                  <a:srgbClr val="333333"/>
                </a:solidFill>
                <a:latin typeface="Agency FB" panose="020B0503020202020204" pitchFamily="34" charset="0"/>
              </a:rPr>
              <a:t>Generally, both primary and secondary windings of </a:t>
            </a:r>
            <a:r>
              <a:rPr lang="en-US" b="1" dirty="0">
                <a:solidFill>
                  <a:srgbClr val="800080"/>
                </a:solidFill>
                <a:latin typeface="Agency FB" panose="020B0503020202020204" pitchFamily="34" charset="0"/>
                <a:hlinkClick r:id="rId2"/>
              </a:rPr>
              <a:t>electrical power </a:t>
            </a:r>
            <a:r>
              <a:rPr lang="en-US" b="1" dirty="0" smtClean="0">
                <a:solidFill>
                  <a:srgbClr val="800080"/>
                </a:solidFill>
                <a:latin typeface="Agency FB" panose="020B0503020202020204" pitchFamily="34" charset="0"/>
                <a:hlinkClick r:id="rId2"/>
              </a:rPr>
              <a:t>transformer</a:t>
            </a:r>
            <a:r>
              <a:rPr lang="en-US" b="1" dirty="0" smtClean="0">
                <a:solidFill>
                  <a:srgbClr val="800080"/>
                </a:solidFill>
                <a:latin typeface="Agency FB" panose="020B0503020202020204" pitchFamily="34" charset="0"/>
              </a:rPr>
              <a:t> </a:t>
            </a:r>
            <a:r>
              <a:rPr lang="en-US" b="1" dirty="0" smtClean="0">
                <a:solidFill>
                  <a:srgbClr val="333333"/>
                </a:solidFill>
                <a:latin typeface="Agency FB" panose="020B0503020202020204" pitchFamily="34" charset="0"/>
              </a:rPr>
              <a:t>are </a:t>
            </a:r>
            <a:r>
              <a:rPr lang="en-US" b="1" dirty="0">
                <a:solidFill>
                  <a:srgbClr val="333333"/>
                </a:solidFill>
                <a:latin typeface="Agency FB" panose="020B0503020202020204" pitchFamily="34" charset="0"/>
              </a:rPr>
              <a:t>made of copper. Copper is a very good conductor of </a:t>
            </a:r>
            <a:r>
              <a:rPr lang="en-US" b="1" dirty="0">
                <a:solidFill>
                  <a:srgbClr val="800080"/>
                </a:solidFill>
                <a:latin typeface="Agency FB" panose="020B0503020202020204" pitchFamily="34" charset="0"/>
                <a:hlinkClick r:id="rId3" tooltip="Electric Current"/>
              </a:rPr>
              <a:t>electric current</a:t>
            </a:r>
            <a:r>
              <a:rPr lang="en-US" b="1" dirty="0">
                <a:solidFill>
                  <a:srgbClr val="333333"/>
                </a:solidFill>
                <a:latin typeface="Agency FB" panose="020B0503020202020204" pitchFamily="34" charset="0"/>
              </a:rPr>
              <a:t> but not a super conductor. Actually, super conductor and super conductivity both are conceptual, practically they are not available. So both windings will have some resistance. This internal resistance of both primary and secondary windings is collectively known </a:t>
            </a:r>
            <a:r>
              <a:rPr lang="en-US" b="1" dirty="0" err="1">
                <a:solidFill>
                  <a:srgbClr val="333333"/>
                </a:solidFill>
                <a:latin typeface="Agency FB" panose="020B0503020202020204" pitchFamily="34" charset="0"/>
              </a:rPr>
              <a:t>asresistance</a:t>
            </a:r>
            <a:r>
              <a:rPr lang="en-US" b="1" dirty="0">
                <a:solidFill>
                  <a:srgbClr val="333333"/>
                </a:solidFill>
                <a:latin typeface="Agency FB" panose="020B0503020202020204" pitchFamily="34" charset="0"/>
              </a:rPr>
              <a:t> of transformer.</a:t>
            </a:r>
          </a:p>
          <a:p>
            <a:pPr marL="0" marR="0" indent="0">
              <a:lnSpc>
                <a:spcPct val="115000"/>
              </a:lnSpc>
              <a:spcBef>
                <a:spcPts val="0"/>
              </a:spcBef>
              <a:spcAft>
                <a:spcPts val="1000"/>
              </a:spcAft>
              <a:buNone/>
            </a:pPr>
            <a:endParaRPr lang="en-US" sz="2800" b="1" dirty="0">
              <a:latin typeface="Agency FB" panose="020B0503020202020204" pitchFamily="34" charset="0"/>
              <a:ea typeface="Calibri"/>
              <a:cs typeface="Times New Roman"/>
            </a:endParaRPr>
          </a:p>
          <a:p>
            <a:pPr marL="0" marR="0">
              <a:lnSpc>
                <a:spcPct val="115000"/>
              </a:lnSpc>
              <a:spcBef>
                <a:spcPts val="0"/>
              </a:spcBef>
              <a:spcAft>
                <a:spcPts val="1000"/>
              </a:spcAft>
            </a:pPr>
            <a:endParaRPr lang="en-US" sz="2400" b="1" dirty="0">
              <a:latin typeface="Agency FB" panose="020B0503020202020204" pitchFamily="34" charset="0"/>
              <a:ea typeface="Calibri"/>
              <a:cs typeface="Times New Roman"/>
            </a:endParaRPr>
          </a:p>
          <a:p>
            <a:pPr marL="0" indent="0">
              <a:buNone/>
            </a:pPr>
            <a:endParaRPr lang="en-US" sz="4000" b="1" dirty="0">
              <a:latin typeface="Agency FB" panose="020B0503020202020204" pitchFamily="34" charset="0"/>
            </a:endParaRPr>
          </a:p>
          <a:p>
            <a:endParaRPr lang="en-US" dirty="0"/>
          </a:p>
        </p:txBody>
      </p:sp>
      <p:pic>
        <p:nvPicPr>
          <p:cNvPr id="4" name="Picture 3" descr="Screen Clipping"/>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267" y="0"/>
            <a:ext cx="1082067" cy="838199"/>
          </a:xfrm>
          <a:prstGeom prst="rect">
            <a:avLst/>
          </a:prstGeom>
        </p:spPr>
      </p:pic>
    </p:spTree>
    <p:extLst>
      <p:ext uri="{BB962C8B-B14F-4D97-AF65-F5344CB8AC3E}">
        <p14:creationId xmlns:p14="http://schemas.microsoft.com/office/powerpoint/2010/main" val="218616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Rounded Rectangle 7"/>
          <p:cNvSpPr/>
          <p:nvPr/>
        </p:nvSpPr>
        <p:spPr>
          <a:xfrm>
            <a:off x="1752600" y="1524000"/>
            <a:ext cx="64770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4000" b="1" dirty="0">
                <a:latin typeface="Agency FB" panose="020B0503020202020204" pitchFamily="34" charset="0"/>
              </a:rPr>
              <a:t>এসি মেসিন-১</a:t>
            </a:r>
          </a:p>
          <a:p>
            <a:pPr algn="ctr"/>
            <a:r>
              <a:rPr lang="as-IN" sz="4000" b="1" dirty="0">
                <a:latin typeface="Agency FB" panose="020B0503020202020204" pitchFamily="34" charset="0"/>
              </a:rPr>
              <a:t>বিষয় </a:t>
            </a:r>
            <a:r>
              <a:rPr lang="as-IN" sz="4000" b="1" dirty="0" smtClean="0">
                <a:latin typeface="Agency FB" panose="020B0503020202020204" pitchFamily="34" charset="0"/>
              </a:rPr>
              <a:t>কাড-৬</a:t>
            </a:r>
            <a:r>
              <a:rPr lang="as-IN" sz="4000" b="1" dirty="0">
                <a:solidFill>
                  <a:prstClr val="white"/>
                </a:solidFill>
                <a:latin typeface="Agency FB" panose="020B0503020202020204" pitchFamily="34" charset="0"/>
              </a:rPr>
              <a:t>৬</a:t>
            </a:r>
            <a:r>
              <a:rPr lang="as-IN" sz="4000" b="1" dirty="0" smtClean="0">
                <a:latin typeface="Agency FB" panose="020B0503020202020204" pitchFamily="34" charset="0"/>
              </a:rPr>
              <a:t>৭৬১</a:t>
            </a:r>
            <a:endParaRPr lang="as-IN" sz="4000" b="1" dirty="0">
              <a:latin typeface="Agency FB" panose="020B0503020202020204" pitchFamily="34" charset="0"/>
            </a:endParaRPr>
          </a:p>
          <a:p>
            <a:pPr algn="ctr"/>
            <a:r>
              <a:rPr lang="en-US" sz="4000" b="1" dirty="0">
                <a:latin typeface="Agency FB" panose="020B0503020202020204" pitchFamily="34" charset="0"/>
              </a:rPr>
              <a:t>AC Machine-1</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733800"/>
            <a:ext cx="2514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96138" y="3244334"/>
            <a:ext cx="4109462" cy="3693319"/>
          </a:xfrm>
          <a:prstGeom prst="rect">
            <a:avLst/>
          </a:prstGeom>
        </p:spPr>
        <p:txBody>
          <a:bodyPr wrap="square">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latin typeface="Algerian" panose="04020705040A02060702" pitchFamily="82" charset="0"/>
              </a:rPr>
              <a:t>JESSORE POLYTECHNIC INSTITUTE</a:t>
            </a:r>
          </a:p>
        </p:txBody>
      </p:sp>
    </p:spTree>
    <p:extLst>
      <p:ext uri="{BB962C8B-B14F-4D97-AF65-F5344CB8AC3E}">
        <p14:creationId xmlns:p14="http://schemas.microsoft.com/office/powerpoint/2010/main" val="2054402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686800" cy="5943600"/>
          </a:xfrm>
        </p:spPr>
        <p:txBody>
          <a:bodyPr>
            <a:normAutofit fontScale="25000" lnSpcReduction="20000"/>
          </a:bodyPr>
          <a:lstStyle/>
          <a:p>
            <a:pPr algn="just" fontAlgn="base"/>
            <a:r>
              <a:rPr lang="en-US" sz="11200" dirty="0">
                <a:solidFill>
                  <a:srgbClr val="1105FF"/>
                </a:solidFill>
                <a:latin typeface="Open Sans"/>
              </a:rPr>
              <a:t>Impedance of Transformer</a:t>
            </a:r>
            <a:endParaRPr lang="en-US" sz="9600" dirty="0">
              <a:solidFill>
                <a:srgbClr val="333333"/>
              </a:solidFill>
              <a:latin typeface="Open Sans"/>
            </a:endParaRPr>
          </a:p>
          <a:p>
            <a:pPr fontAlgn="base"/>
            <a:r>
              <a:rPr lang="en-US" sz="14400" b="1" dirty="0">
                <a:solidFill>
                  <a:srgbClr val="333333"/>
                </a:solidFill>
                <a:latin typeface="Agency FB" panose="020B0503020202020204" pitchFamily="34" charset="0"/>
              </a:rPr>
              <a:t>As we said, both primary and secondary windings will have </a:t>
            </a:r>
            <a:r>
              <a:rPr lang="en-US" sz="14400" b="1" dirty="0">
                <a:solidFill>
                  <a:srgbClr val="800080"/>
                </a:solidFill>
                <a:latin typeface="Agency FB" panose="020B0503020202020204" pitchFamily="34" charset="0"/>
                <a:hlinkClick r:id="rId2" tooltip="Know about the electrical resistance in detail."/>
              </a:rPr>
              <a:t>resistance</a:t>
            </a:r>
            <a:r>
              <a:rPr lang="en-US" sz="14400" b="1" dirty="0">
                <a:solidFill>
                  <a:srgbClr val="333333"/>
                </a:solidFill>
                <a:latin typeface="Agency FB" panose="020B0503020202020204" pitchFamily="34" charset="0"/>
              </a:rPr>
              <a:t> and leakage reactance. These resistance and reactance will be in combination, is nothing but impedance of transformer. If R</a:t>
            </a:r>
            <a:r>
              <a:rPr lang="en-US" sz="14400" b="1" baseline="-25000" dirty="0">
                <a:solidFill>
                  <a:srgbClr val="333333"/>
                </a:solidFill>
                <a:latin typeface="Agency FB" panose="020B0503020202020204" pitchFamily="34" charset="0"/>
              </a:rPr>
              <a:t>1</a:t>
            </a:r>
            <a:r>
              <a:rPr lang="en-US" sz="14400" b="1" dirty="0">
                <a:solidFill>
                  <a:srgbClr val="333333"/>
                </a:solidFill>
                <a:latin typeface="Agency FB" panose="020B0503020202020204" pitchFamily="34" charset="0"/>
              </a:rPr>
              <a:t> &amp; R</a:t>
            </a:r>
            <a:r>
              <a:rPr lang="en-US" sz="14400" b="1" baseline="-25000" dirty="0">
                <a:solidFill>
                  <a:srgbClr val="333333"/>
                </a:solidFill>
                <a:latin typeface="Agency FB" panose="020B0503020202020204" pitchFamily="34" charset="0"/>
              </a:rPr>
              <a:t>2</a:t>
            </a:r>
            <a:r>
              <a:rPr lang="en-US" sz="14400" b="1" dirty="0">
                <a:solidFill>
                  <a:srgbClr val="333333"/>
                </a:solidFill>
                <a:latin typeface="Agency FB" panose="020B0503020202020204" pitchFamily="34" charset="0"/>
              </a:rPr>
              <a:t> and X</a:t>
            </a:r>
            <a:r>
              <a:rPr lang="en-US" sz="14400" b="1" baseline="-25000" dirty="0">
                <a:solidFill>
                  <a:srgbClr val="333333"/>
                </a:solidFill>
                <a:latin typeface="Agency FB" panose="020B0503020202020204" pitchFamily="34" charset="0"/>
              </a:rPr>
              <a:t>1</a:t>
            </a:r>
            <a:r>
              <a:rPr lang="en-US" sz="14400" b="1" dirty="0">
                <a:solidFill>
                  <a:srgbClr val="333333"/>
                </a:solidFill>
                <a:latin typeface="Agency FB" panose="020B0503020202020204" pitchFamily="34" charset="0"/>
              </a:rPr>
              <a:t> &amp; X</a:t>
            </a:r>
            <a:r>
              <a:rPr lang="en-US" sz="14400" b="1" baseline="-25000" dirty="0">
                <a:solidFill>
                  <a:srgbClr val="333333"/>
                </a:solidFill>
                <a:latin typeface="Agency FB" panose="020B0503020202020204" pitchFamily="34" charset="0"/>
              </a:rPr>
              <a:t>2</a:t>
            </a:r>
            <a:r>
              <a:rPr lang="en-US" sz="14400" b="1" dirty="0">
                <a:solidFill>
                  <a:srgbClr val="333333"/>
                </a:solidFill>
                <a:latin typeface="Agency FB" panose="020B0503020202020204" pitchFamily="34" charset="0"/>
              </a:rPr>
              <a:t> are primary &amp; secondary </a:t>
            </a:r>
            <a:r>
              <a:rPr lang="en-US" sz="14400" b="1" dirty="0">
                <a:solidFill>
                  <a:srgbClr val="800080"/>
                </a:solidFill>
                <a:latin typeface="Agency FB" panose="020B0503020202020204" pitchFamily="34" charset="0"/>
                <a:hlinkClick r:id="rId2" tooltip="Know about the electrical resistance in detail."/>
              </a:rPr>
              <a:t>resistance</a:t>
            </a:r>
            <a:r>
              <a:rPr lang="en-US" sz="14400" b="1" dirty="0">
                <a:solidFill>
                  <a:srgbClr val="333333"/>
                </a:solidFill>
                <a:latin typeface="Agency FB" panose="020B0503020202020204" pitchFamily="34" charset="0"/>
              </a:rPr>
              <a:t> &amp; leakage reactance of transformer respectively, then Z</a:t>
            </a:r>
            <a:r>
              <a:rPr lang="en-US" sz="14400" b="1" baseline="-25000" dirty="0">
                <a:solidFill>
                  <a:srgbClr val="333333"/>
                </a:solidFill>
                <a:latin typeface="Agency FB" panose="020B0503020202020204" pitchFamily="34" charset="0"/>
              </a:rPr>
              <a:t>1</a:t>
            </a:r>
            <a:r>
              <a:rPr lang="en-US" sz="14400" b="1" dirty="0">
                <a:solidFill>
                  <a:srgbClr val="333333"/>
                </a:solidFill>
                <a:latin typeface="Agency FB" panose="020B0503020202020204" pitchFamily="34" charset="0"/>
              </a:rPr>
              <a:t> &amp; Z</a:t>
            </a:r>
            <a:r>
              <a:rPr lang="en-US" sz="14400" b="1" baseline="-25000" dirty="0">
                <a:solidFill>
                  <a:srgbClr val="333333"/>
                </a:solidFill>
                <a:latin typeface="Agency FB" panose="020B0503020202020204" pitchFamily="34" charset="0"/>
              </a:rPr>
              <a:t>2</a:t>
            </a:r>
            <a:r>
              <a:rPr lang="en-US" sz="14400" b="1" dirty="0">
                <a:solidFill>
                  <a:srgbClr val="333333"/>
                </a:solidFill>
                <a:latin typeface="Agency FB" panose="020B0503020202020204" pitchFamily="34" charset="0"/>
              </a:rPr>
              <a:t> impedance of primary &amp; secondary windings are respectively,</a:t>
            </a:r>
            <a:br>
              <a:rPr lang="en-US" sz="14400" b="1" dirty="0">
                <a:solidFill>
                  <a:srgbClr val="333333"/>
                </a:solidFill>
                <a:latin typeface="Agency FB" panose="020B0503020202020204" pitchFamily="34" charset="0"/>
              </a:rPr>
            </a:br>
            <a:endParaRPr lang="en-US" sz="14400" b="1" dirty="0" smtClean="0">
              <a:solidFill>
                <a:srgbClr val="333333"/>
              </a:solidFill>
              <a:latin typeface="Agency FB" panose="020B0503020202020204" pitchFamily="34" charset="0"/>
            </a:endParaRPr>
          </a:p>
          <a:p>
            <a:pPr fontAlgn="base"/>
            <a:r>
              <a:rPr lang="en-US" sz="2400" dirty="0"/>
              <a:t/>
            </a:r>
            <a:br>
              <a:rPr lang="en-US" sz="2400" dirty="0"/>
            </a:br>
            <a:r>
              <a:rPr lang="en-US" sz="11200" b="1" dirty="0" smtClean="0">
                <a:solidFill>
                  <a:srgbClr val="333333"/>
                </a:solidFill>
                <a:latin typeface="Agency FB" panose="020B0503020202020204" pitchFamily="34" charset="0"/>
              </a:rPr>
              <a:t>The </a:t>
            </a:r>
            <a:r>
              <a:rPr lang="en-US" sz="11200" b="1" dirty="0">
                <a:solidFill>
                  <a:srgbClr val="333333"/>
                </a:solidFill>
                <a:latin typeface="Agency FB" panose="020B0503020202020204" pitchFamily="34" charset="0"/>
              </a:rPr>
              <a:t>Impedance of transformer plays a vital role during </a:t>
            </a:r>
            <a:endParaRPr lang="en-US" sz="9800" b="1" dirty="0">
              <a:solidFill>
                <a:srgbClr val="333333"/>
              </a:solidFill>
              <a:latin typeface="Agency FB" panose="020B0503020202020204" pitchFamily="34" charset="0"/>
            </a:endParaRPr>
          </a:p>
          <a:p>
            <a:pPr marL="0" indent="0" algn="just" fontAlgn="base">
              <a:buNone/>
            </a:pPr>
            <a:endParaRPr lang="en-US" sz="9800" b="1" dirty="0">
              <a:solidFill>
                <a:srgbClr val="333333"/>
              </a:solidFill>
              <a:latin typeface="Agency FB" panose="020B0503020202020204" pitchFamily="34" charset="0"/>
            </a:endParaRPr>
          </a:p>
          <a:p>
            <a:pPr marL="0" indent="0" algn="just" fontAlgn="base">
              <a:buNone/>
            </a:pPr>
            <a:r>
              <a:rPr lang="en-US" sz="9800" b="1" dirty="0" smtClean="0">
                <a:solidFill>
                  <a:srgbClr val="333333"/>
                </a:solidFill>
                <a:latin typeface="Agency FB" panose="020B0503020202020204" pitchFamily="34" charset="0"/>
              </a:rPr>
              <a:t>       </a:t>
            </a:r>
            <a:r>
              <a:rPr lang="en-US" sz="11200" b="1" dirty="0" smtClean="0">
                <a:solidFill>
                  <a:srgbClr val="333333"/>
                </a:solidFill>
                <a:latin typeface="Agency FB" panose="020B0503020202020204" pitchFamily="34" charset="0"/>
              </a:rPr>
              <a:t>parallel </a:t>
            </a:r>
            <a:r>
              <a:rPr lang="en-US" sz="11200" b="1" dirty="0">
                <a:solidFill>
                  <a:srgbClr val="333333"/>
                </a:solidFill>
                <a:latin typeface="Agency FB" panose="020B0503020202020204" pitchFamily="34" charset="0"/>
              </a:rPr>
              <a:t>operation of transformer</a:t>
            </a:r>
            <a:r>
              <a:rPr lang="en-US" sz="4000" b="1" dirty="0">
                <a:solidFill>
                  <a:srgbClr val="333333"/>
                </a:solidFill>
                <a:latin typeface="Open Sans"/>
              </a:rPr>
              <a:t>.</a:t>
            </a:r>
          </a:p>
          <a:p>
            <a:r>
              <a:rPr lang="en-US" sz="3600" b="1" dirty="0"/>
              <a:t/>
            </a:r>
            <a:br>
              <a:rPr lang="en-US" sz="3600" b="1" dirty="0"/>
            </a:br>
            <a:endParaRPr lang="en-US" sz="3600" b="1" dirty="0">
              <a:ea typeface="Calibri"/>
              <a:cs typeface="Times New Roman"/>
            </a:endParaRPr>
          </a:p>
          <a:p>
            <a:pPr marL="0" marR="0">
              <a:lnSpc>
                <a:spcPct val="115000"/>
              </a:lnSpc>
              <a:spcBef>
                <a:spcPts val="0"/>
              </a:spcBef>
              <a:spcAft>
                <a:spcPts val="1000"/>
              </a:spcAft>
            </a:pPr>
            <a:endParaRPr lang="en-US" sz="2000" dirty="0">
              <a:ea typeface="Calibri"/>
              <a:cs typeface="Times New Roman"/>
            </a:endParaRPr>
          </a:p>
          <a:p>
            <a:pPr marL="0" indent="0">
              <a:buNone/>
            </a:pPr>
            <a:endParaRPr lang="en-US" sz="3800" dirty="0"/>
          </a:p>
          <a:p>
            <a:endParaRPr lang="en-US" dirty="0"/>
          </a:p>
        </p:txBody>
      </p:sp>
      <p:pic>
        <p:nvPicPr>
          <p:cNvPr id="3074" name="Picture 2" descr="C:\Users\HP\Desktop\rlr-00-13-05-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791200"/>
            <a:ext cx="2438400" cy="927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54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063" y="1"/>
            <a:ext cx="4939538" cy="647699"/>
          </a:xfrm>
        </p:spPr>
        <p:txBody>
          <a:bodyPr>
            <a:normAutofit fontScale="90000"/>
          </a:bodyPr>
          <a:lstStyle/>
          <a:p>
            <a:pPr algn="l"/>
            <a:r>
              <a:rPr lang="en-US" dirty="0"/>
              <a:t/>
            </a:r>
            <a:br>
              <a:rPr lang="en-US" dirty="0"/>
            </a:br>
            <a:r>
              <a:rPr lang="en-US" dirty="0"/>
              <a:t/>
            </a:r>
            <a:br>
              <a:rPr lang="en-US" dirty="0"/>
            </a:br>
            <a:r>
              <a:rPr lang="bn-BD" sz="2700" dirty="0">
                <a:solidFill>
                  <a:prstClr val="black"/>
                </a:solidFill>
              </a:rPr>
              <a:t>এসি মেসিন-১</a:t>
            </a:r>
            <a:r>
              <a:rPr lang="en-US" sz="2700" dirty="0">
                <a:solidFill>
                  <a:prstClr val="black"/>
                </a:solidFill>
              </a:rPr>
              <a:t> AC Machine-1 </a:t>
            </a:r>
            <a:r>
              <a:rPr lang="en-US" sz="4900" dirty="0">
                <a:solidFill>
                  <a:prstClr val="black"/>
                </a:solidFill>
                <a:latin typeface="SumeshwariMJ" pitchFamily="2" charset="0"/>
                <a:cs typeface="SumeshwariMJ" pitchFamily="2" charset="0"/>
              </a:rPr>
              <a:t/>
            </a:r>
            <a:br>
              <a:rPr lang="en-US" sz="4900" dirty="0">
                <a:solidFill>
                  <a:prstClr val="black"/>
                </a:solidFill>
                <a:latin typeface="SumeshwariMJ" pitchFamily="2" charset="0"/>
                <a:cs typeface="SumeshwariMJ" pitchFamily="2" charset="0"/>
              </a:rPr>
            </a:br>
            <a:r>
              <a:rPr lang="en-US" dirty="0"/>
              <a:t/>
            </a:r>
            <a:br>
              <a:rPr lang="en-US" dirty="0"/>
            </a:br>
            <a:endParaRPr lang="en-US" dirty="0"/>
          </a:p>
        </p:txBody>
      </p:sp>
      <p:sp>
        <p:nvSpPr>
          <p:cNvPr id="3" name="Content Placeholder 2"/>
          <p:cNvSpPr>
            <a:spLocks noGrp="1"/>
          </p:cNvSpPr>
          <p:nvPr>
            <p:ph idx="1"/>
          </p:nvPr>
        </p:nvSpPr>
        <p:spPr>
          <a:xfrm>
            <a:off x="0" y="1219200"/>
            <a:ext cx="8305800" cy="5562600"/>
          </a:xfrm>
        </p:spPr>
        <p:txBody>
          <a:bodyPr>
            <a:normAutofit/>
          </a:bodyPr>
          <a:lstStyle/>
          <a:p>
            <a:pPr marL="0" marR="0">
              <a:lnSpc>
                <a:spcPct val="115000"/>
              </a:lnSpc>
              <a:spcBef>
                <a:spcPts val="0"/>
              </a:spcBef>
              <a:spcAft>
                <a:spcPts val="1000"/>
              </a:spcAft>
            </a:pPr>
            <a:endParaRPr lang="en-US" sz="4000" dirty="0"/>
          </a:p>
          <a:p>
            <a:endParaRPr lang="en-US" sz="4000" dirty="0"/>
          </a:p>
          <a:p>
            <a:pPr marL="0" indent="0">
              <a:buNone/>
            </a:pPr>
            <a:endParaRPr lang="en-US" sz="3800" dirty="0"/>
          </a:p>
          <a:p>
            <a:endParaRPr lang="en-US" dirty="0"/>
          </a:p>
          <a:p>
            <a:endParaRPr lang="en-US" dirty="0"/>
          </a:p>
        </p:txBody>
      </p:sp>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95064" y="-251983"/>
            <a:ext cx="947936" cy="1147333"/>
          </a:xfrm>
          <a:prstGeom prst="rect">
            <a:avLst/>
          </a:prstGeom>
        </p:spPr>
      </p:pic>
      <p:sp>
        <p:nvSpPr>
          <p:cNvPr id="6" name="Rectangle 5"/>
          <p:cNvSpPr/>
          <p:nvPr/>
        </p:nvSpPr>
        <p:spPr>
          <a:xfrm>
            <a:off x="81196" y="647700"/>
            <a:ext cx="8763000" cy="7017306"/>
          </a:xfrm>
          <a:prstGeom prst="rect">
            <a:avLst/>
          </a:prstGeom>
        </p:spPr>
        <p:txBody>
          <a:bodyPr wrap="square">
            <a:spAutoFit/>
          </a:bodyPr>
          <a:lstStyle/>
          <a:p>
            <a:pPr fontAlgn="base"/>
            <a:r>
              <a:rPr lang="en-US" sz="4400" b="1" dirty="0">
                <a:solidFill>
                  <a:srgbClr val="1105FF"/>
                </a:solidFill>
                <a:latin typeface="Agency FB" panose="020B0503020202020204" pitchFamily="34" charset="0"/>
              </a:rPr>
              <a:t>Leakage Flux in Transformer</a:t>
            </a:r>
          </a:p>
          <a:p>
            <a:pPr fontAlgn="base"/>
            <a:r>
              <a:rPr lang="en-US" sz="4000" b="1" dirty="0">
                <a:solidFill>
                  <a:srgbClr val="333333"/>
                </a:solidFill>
                <a:latin typeface="Agency FB" panose="020B0503020202020204" pitchFamily="34" charset="0"/>
              </a:rPr>
              <a:t>In </a:t>
            </a:r>
            <a:r>
              <a:rPr lang="en-US" sz="4000" b="1" dirty="0">
                <a:solidFill>
                  <a:srgbClr val="800080"/>
                </a:solidFill>
                <a:latin typeface="Agency FB" panose="020B0503020202020204" pitchFamily="34" charset="0"/>
                <a:hlinkClick r:id="rId4"/>
              </a:rPr>
              <a:t>ideal transformer</a:t>
            </a:r>
            <a:r>
              <a:rPr lang="en-US" sz="4000" b="1" dirty="0">
                <a:solidFill>
                  <a:srgbClr val="333333"/>
                </a:solidFill>
                <a:latin typeface="Agency FB" panose="020B0503020202020204" pitchFamily="34" charset="0"/>
              </a:rPr>
              <a:t>, all the flux will link with both primary and secondary windings but in reality, it is impossible to link all the flux in transformer with both primary and secondary windings. Although maximum flux will link with both windings through the </a:t>
            </a:r>
            <a:r>
              <a:rPr lang="en-US" sz="4000" b="1" dirty="0">
                <a:solidFill>
                  <a:srgbClr val="800080"/>
                </a:solidFill>
                <a:latin typeface="Agency FB" panose="020B0503020202020204" pitchFamily="34" charset="0"/>
                <a:hlinkClick r:id="rId5"/>
              </a:rPr>
              <a:t>core of transformer </a:t>
            </a:r>
            <a:r>
              <a:rPr lang="en-US" sz="4000" b="1" dirty="0">
                <a:solidFill>
                  <a:srgbClr val="333333"/>
                </a:solidFill>
                <a:latin typeface="Agency FB" panose="020B0503020202020204" pitchFamily="34" charset="0"/>
              </a:rPr>
              <a:t>but still there will be a small amount of flux which will link either winding but not both. T</a:t>
            </a:r>
            <a:endParaRPr lang="en-US" sz="4400" b="1" dirty="0">
              <a:solidFill>
                <a:srgbClr val="002060"/>
              </a:solidFill>
              <a:latin typeface="Agency FB" panose="020B0503020202020204" pitchFamily="34" charset="0"/>
              <a:ea typeface="Calibri"/>
              <a:cs typeface="Times New Roman"/>
            </a:endParaRPr>
          </a:p>
          <a:p>
            <a:pPr lvl="0" indent="-342900">
              <a:lnSpc>
                <a:spcPct val="115000"/>
              </a:lnSpc>
              <a:spcAft>
                <a:spcPts val="1000"/>
              </a:spcAft>
              <a:buFont typeface="Arial" pitchFamily="34" charset="0"/>
              <a:buChar char="•"/>
            </a:pPr>
            <a:endParaRPr lang="en-US" sz="4000" dirty="0">
              <a:solidFill>
                <a:srgbClr val="002060"/>
              </a:solidFill>
              <a:ea typeface="Calibri"/>
              <a:cs typeface="Times New Roman"/>
            </a:endParaRPr>
          </a:p>
        </p:txBody>
      </p:sp>
    </p:spTree>
    <p:extLst>
      <p:ext uri="{BB962C8B-B14F-4D97-AF65-F5344CB8AC3E}">
        <p14:creationId xmlns:p14="http://schemas.microsoft.com/office/powerpoint/2010/main" val="5869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nodePh="1">
                                  <p:stCondLst>
                                    <p:cond delay="0"/>
                                  </p:stCondLst>
                                  <p:endCondLst>
                                    <p:cond evt="begin" delay="0">
                                      <p:tn val="15"/>
                                    </p:cond>
                                  </p:end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7848600" cy="5562600"/>
          </a:xfrm>
        </p:spPr>
        <p:txBody>
          <a:bodyPr>
            <a:normAutofit/>
          </a:bodyPr>
          <a:lstStyle/>
          <a:p>
            <a:pPr marL="0" marR="0">
              <a:lnSpc>
                <a:spcPct val="115000"/>
              </a:lnSpc>
              <a:spcBef>
                <a:spcPts val="0"/>
              </a:spcBef>
              <a:spcAft>
                <a:spcPts val="1000"/>
              </a:spcAft>
            </a:pPr>
            <a:endParaRPr lang="en-US" sz="3800" dirty="0"/>
          </a:p>
          <a:p>
            <a:endParaRPr lang="en-US" dirty="0"/>
          </a:p>
        </p:txBody>
      </p:sp>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 y="1"/>
            <a:ext cx="1303866" cy="1295399"/>
          </a:xfrm>
          <a:prstGeom prst="rect">
            <a:avLst/>
          </a:prstGeom>
        </p:spPr>
      </p:pic>
      <p:sp>
        <p:nvSpPr>
          <p:cNvPr id="6" name="Rectangle 5"/>
          <p:cNvSpPr/>
          <p:nvPr/>
        </p:nvSpPr>
        <p:spPr>
          <a:xfrm>
            <a:off x="304800" y="1295400"/>
            <a:ext cx="8534400" cy="2308324"/>
          </a:xfrm>
          <a:prstGeom prst="rect">
            <a:avLst/>
          </a:prstGeom>
        </p:spPr>
        <p:txBody>
          <a:bodyPr wrap="square">
            <a:spAutoFit/>
          </a:bodyPr>
          <a:lstStyle/>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a:p>
            <a:pPr fontAlgn="base"/>
            <a:endParaRPr lang="en-US" dirty="0"/>
          </a:p>
        </p:txBody>
      </p:sp>
      <p:sp>
        <p:nvSpPr>
          <p:cNvPr id="7" name="Rectangle 6"/>
          <p:cNvSpPr/>
          <p:nvPr/>
        </p:nvSpPr>
        <p:spPr>
          <a:xfrm>
            <a:off x="0" y="1066800"/>
            <a:ext cx="8991600" cy="5909310"/>
          </a:xfrm>
          <a:prstGeom prst="rect">
            <a:avLst/>
          </a:prstGeom>
        </p:spPr>
        <p:txBody>
          <a:bodyPr wrap="square">
            <a:spAutoFit/>
          </a:bodyPr>
          <a:lstStyle/>
          <a:p>
            <a:r>
              <a:rPr lang="en-US" sz="4000" b="1" dirty="0">
                <a:solidFill>
                  <a:srgbClr val="333333"/>
                </a:solidFill>
                <a:latin typeface="Agency FB" panose="020B0503020202020204" pitchFamily="34" charset="0"/>
              </a:rPr>
              <a:t>This flux is called leakage flux which will pass through the winding insulation </a:t>
            </a:r>
            <a:r>
              <a:rPr lang="en-US" sz="4000" b="1" dirty="0" err="1">
                <a:solidFill>
                  <a:srgbClr val="333333"/>
                </a:solidFill>
                <a:latin typeface="Agency FB" panose="020B0503020202020204" pitchFamily="34" charset="0"/>
              </a:rPr>
              <a:t>and</a:t>
            </a:r>
            <a:r>
              <a:rPr lang="en-US" sz="4000" b="1" dirty="0" err="1">
                <a:solidFill>
                  <a:srgbClr val="800080"/>
                </a:solidFill>
                <a:latin typeface="Agency FB" panose="020B0503020202020204" pitchFamily="34" charset="0"/>
                <a:hlinkClick r:id="rId4"/>
              </a:rPr>
              <a:t>transformer</a:t>
            </a:r>
            <a:r>
              <a:rPr lang="en-US" sz="4000" b="1" dirty="0">
                <a:solidFill>
                  <a:srgbClr val="800080"/>
                </a:solidFill>
                <a:latin typeface="Agency FB" panose="020B0503020202020204" pitchFamily="34" charset="0"/>
                <a:hlinkClick r:id="rId4"/>
              </a:rPr>
              <a:t> insulating oil</a:t>
            </a:r>
            <a:r>
              <a:rPr lang="en-US" sz="4000" b="1" dirty="0">
                <a:solidFill>
                  <a:srgbClr val="333333"/>
                </a:solidFill>
                <a:latin typeface="Agency FB" panose="020B0503020202020204" pitchFamily="34" charset="0"/>
              </a:rPr>
              <a:t> instead of passing through core. Due to this leakage flux in transformer, both primary and secondary windings have leakage reactance. The reactance of transformer is nothing but leakage reactance of transformer. This phenomenon in transformer is known as Magnetic leakage.</a:t>
            </a:r>
            <a:r>
              <a:rPr lang="en-US" sz="2000" b="1" dirty="0">
                <a:solidFill>
                  <a:srgbClr val="333333"/>
                </a:solidFill>
                <a:latin typeface="Agency FB" panose="020B0503020202020204" pitchFamily="34" charset="0"/>
              </a:rPr>
              <a:t> </a:t>
            </a:r>
            <a:r>
              <a:rPr lang="en-US" sz="2000" b="1" dirty="0">
                <a:latin typeface="Agency FB" panose="020B0503020202020204" pitchFamily="34" charset="0"/>
              </a:rPr>
              <a:t/>
            </a:r>
            <a:br>
              <a:rPr lang="en-US" sz="2000" b="1" dirty="0">
                <a:latin typeface="Agency FB" panose="020B0503020202020204" pitchFamily="34" charset="0"/>
              </a:rPr>
            </a:br>
            <a:endParaRPr lang="en-US" sz="2000" b="1" dirty="0">
              <a:latin typeface="Agency FB" panose="020B0503020202020204" pitchFamily="34" charset="0"/>
            </a:endParaRPr>
          </a:p>
        </p:txBody>
      </p:sp>
    </p:spTree>
    <p:extLst>
      <p:ext uri="{BB962C8B-B14F-4D97-AF65-F5344CB8AC3E}">
        <p14:creationId xmlns:p14="http://schemas.microsoft.com/office/powerpoint/2010/main" val="58647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57800" y="6172200"/>
            <a:ext cx="3886200" cy="906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S P GANGULY</a:t>
            </a:r>
          </a:p>
          <a:p>
            <a:pPr algn="r"/>
            <a:r>
              <a:rPr lang="en-US" dirty="0"/>
              <a:t>INSTRUCTOR(ELEC.)</a:t>
            </a:r>
          </a:p>
          <a:p>
            <a:pPr algn="r"/>
            <a:r>
              <a:rPr lang="en-US" dirty="0"/>
              <a:t>JESSORE POLYTECHNIC</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328659"/>
            <a:ext cx="1800327" cy="2133600"/>
          </a:xfrm>
          <a:prstGeom prst="rect">
            <a:avLst/>
          </a:prstGeom>
        </p:spPr>
      </p:pic>
      <p:pic>
        <p:nvPicPr>
          <p:cNvPr id="8" name="Content Placeholder 7"/>
          <p:cNvPicPr>
            <a:picLocks noGrp="1" noChangeAspect="1"/>
          </p:cNvPicPr>
          <p:nvPr>
            <p:ph idx="1"/>
          </p:nvPr>
        </p:nvPicPr>
        <p:blipFill>
          <a:blip r:embed="rId3"/>
          <a:stretch>
            <a:fillRect/>
          </a:stretch>
        </p:blipFill>
        <p:spPr>
          <a:xfrm>
            <a:off x="457200" y="3271679"/>
            <a:ext cx="8229600" cy="944880"/>
          </a:xfrm>
          <a:prstGeom prst="rect">
            <a:avLst/>
          </a:prstGeom>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25612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239000" cy="304800"/>
          </a:xfrm>
        </p:spPr>
        <p:txBody>
          <a:bodyPr>
            <a:normAutofit fontScale="90000"/>
          </a:bodyPr>
          <a:lstStyle/>
          <a:p>
            <a:pPr marL="0" marR="0" indent="457200" algn="ctr">
              <a:lnSpc>
                <a:spcPct val="115000"/>
              </a:lnSpc>
              <a:spcBef>
                <a:spcPts val="0"/>
              </a:spcBef>
              <a:spcAft>
                <a:spcPts val="1000"/>
              </a:spcAft>
            </a:pPr>
            <a:r>
              <a:rPr lang="en-US" sz="3600" dirty="0" smtClean="0">
                <a:latin typeface="SumeshwariMJ" pitchFamily="2" charset="0"/>
                <a:cs typeface="SumeshwariMJ" pitchFamily="2" charset="0"/>
              </a:rPr>
              <a:t/>
            </a:r>
            <a:br>
              <a:rPr lang="en-US" sz="3600" dirty="0" smtClean="0">
                <a:latin typeface="SumeshwariMJ" pitchFamily="2" charset="0"/>
                <a:cs typeface="SumeshwariMJ" pitchFamily="2" charset="0"/>
              </a:rPr>
            </a:br>
            <a:r>
              <a:rPr lang="en-US" sz="3600" dirty="0" err="1" smtClean="0">
                <a:latin typeface="SumeshwariMJ" pitchFamily="2" charset="0"/>
                <a:cs typeface="SumeshwariMJ" pitchFamily="2" charset="0"/>
              </a:rPr>
              <a:t>UªvÝdigvi</a:t>
            </a:r>
            <a:r>
              <a:rPr lang="en-US" sz="3600" dirty="0" smtClean="0">
                <a:latin typeface="SumeshwariMJ" pitchFamily="2" charset="0"/>
                <a:cs typeface="SumeshwariMJ" pitchFamily="2" charset="0"/>
              </a:rPr>
              <a:t> </a:t>
            </a:r>
            <a:r>
              <a:rPr lang="en-US" sz="3600" b="0" dirty="0">
                <a:solidFill>
                  <a:prstClr val="black"/>
                </a:solidFill>
                <a:effectLst/>
                <a:latin typeface="SumeshwariMJ" pitchFamily="2" charset="0"/>
                <a:ea typeface="+mn-ea"/>
                <a:cs typeface="SumeshwariMJ" pitchFamily="2" charset="0"/>
              </a:rPr>
              <a:t>4_© </a:t>
            </a:r>
            <a:r>
              <a:rPr lang="en-US" sz="3600" b="0" dirty="0" err="1" smtClean="0">
                <a:solidFill>
                  <a:prstClr val="black"/>
                </a:solidFill>
                <a:effectLst/>
                <a:latin typeface="SumeshwariMJ" pitchFamily="2" charset="0"/>
                <a:ea typeface="+mn-ea"/>
                <a:cs typeface="SumeshwariMJ" pitchFamily="2" charset="0"/>
              </a:rPr>
              <a:t>Aa¨vq</a:t>
            </a:r>
            <a:r>
              <a:rPr lang="en-US" sz="4900" b="0" dirty="0">
                <a:solidFill>
                  <a:prstClr val="black"/>
                </a:solidFill>
                <a:effectLst/>
                <a:latin typeface="SumeshwariMJ" pitchFamily="2" charset="0"/>
                <a:ea typeface="+mn-ea"/>
                <a:cs typeface="SumeshwariMJ" pitchFamily="2" charset="0"/>
              </a:rPr>
              <a:t/>
            </a:r>
            <a:br>
              <a:rPr lang="en-US" sz="4900" b="0" dirty="0">
                <a:solidFill>
                  <a:prstClr val="black"/>
                </a:solidFill>
                <a:effectLst/>
                <a:latin typeface="SumeshwariMJ" pitchFamily="2" charset="0"/>
                <a:ea typeface="+mn-ea"/>
                <a:cs typeface="SumeshwariMJ" pitchFamily="2" charset="0"/>
              </a:rPr>
            </a:br>
            <a:endParaRPr lang="en-US" sz="4900" b="1" u="sng" dirty="0"/>
          </a:p>
        </p:txBody>
      </p:sp>
      <p:sp>
        <p:nvSpPr>
          <p:cNvPr id="5" name="Content Placeholder 4"/>
          <p:cNvSpPr>
            <a:spLocks noGrp="1"/>
          </p:cNvSpPr>
          <p:nvPr>
            <p:ph sz="quarter" idx="2"/>
          </p:nvPr>
        </p:nvSpPr>
        <p:spPr>
          <a:xfrm>
            <a:off x="152400" y="457200"/>
            <a:ext cx="8915400" cy="6400800"/>
          </a:xfrm>
        </p:spPr>
        <p:txBody>
          <a:bodyPr>
            <a:normAutofit fontScale="25000" lnSpcReduction="20000"/>
          </a:bodyPr>
          <a:lstStyle/>
          <a:p>
            <a:pPr marL="0" indent="0">
              <a:spcBef>
                <a:spcPts val="0"/>
              </a:spcBef>
              <a:buNone/>
            </a:pPr>
            <a:r>
              <a:rPr lang="en-US" sz="14400" b="1" dirty="0" smtClean="0">
                <a:latin typeface="Agency FB" panose="020B0503020202020204" pitchFamily="34" charset="0"/>
              </a:rPr>
              <a:t>4.3: Deduce </a:t>
            </a:r>
            <a:r>
              <a:rPr lang="en-US" sz="14400" b="1" dirty="0">
                <a:latin typeface="Agency FB" panose="020B0503020202020204" pitchFamily="34" charset="0"/>
              </a:rPr>
              <a:t>the Equivalent Resistance of </a:t>
            </a:r>
            <a:r>
              <a:rPr lang="en-US" sz="14400" b="1" dirty="0" smtClean="0">
                <a:latin typeface="Agency FB" panose="020B0503020202020204" pitchFamily="34" charset="0"/>
              </a:rPr>
              <a:t>Transformer   </a:t>
            </a:r>
          </a:p>
          <a:p>
            <a:pPr marL="0" indent="0">
              <a:spcBef>
                <a:spcPts val="0"/>
              </a:spcBef>
              <a:buNone/>
            </a:pPr>
            <a:r>
              <a:rPr lang="en-US" sz="14400" b="1" dirty="0">
                <a:latin typeface="Agency FB" panose="020B0503020202020204" pitchFamily="34" charset="0"/>
              </a:rPr>
              <a:t> </a:t>
            </a:r>
            <a:r>
              <a:rPr lang="en-US" sz="14400" b="1" dirty="0" smtClean="0">
                <a:latin typeface="Agency FB" panose="020B0503020202020204" pitchFamily="34" charset="0"/>
              </a:rPr>
              <a:t>     as Referred </a:t>
            </a:r>
            <a:r>
              <a:rPr lang="en-US" sz="14400" b="1" dirty="0">
                <a:latin typeface="Agency FB" panose="020B0503020202020204" pitchFamily="34" charset="0"/>
              </a:rPr>
              <a:t>to Primary</a:t>
            </a:r>
            <a:r>
              <a:rPr lang="en-US" sz="14400" b="1" dirty="0" smtClean="0">
                <a:latin typeface="Agency FB" panose="020B0503020202020204" pitchFamily="34" charset="0"/>
              </a:rPr>
              <a:t>:</a:t>
            </a:r>
            <a:endParaRPr lang="en-US" sz="14400" b="1" dirty="0">
              <a:latin typeface="Agency FB" panose="020B0503020202020204" pitchFamily="34" charset="0"/>
            </a:endParaRPr>
          </a:p>
          <a:p>
            <a:pPr marL="0" indent="0">
              <a:spcBef>
                <a:spcPts val="0"/>
              </a:spcBef>
              <a:buNone/>
            </a:pPr>
            <a:r>
              <a:rPr lang="en-US" sz="14400" b="1" dirty="0" smtClean="0">
                <a:latin typeface="Agency FB" panose="020B0503020202020204" pitchFamily="34" charset="0"/>
              </a:rPr>
              <a:t>4.4:Equivalent </a:t>
            </a:r>
            <a:r>
              <a:rPr lang="en-US" sz="14400" b="1" dirty="0">
                <a:latin typeface="Agency FB" panose="020B0503020202020204" pitchFamily="34" charset="0"/>
              </a:rPr>
              <a:t>Resistance of Transformer as </a:t>
            </a:r>
            <a:r>
              <a:rPr lang="en-US" sz="14400" b="1" dirty="0" smtClean="0">
                <a:latin typeface="Agency FB" panose="020B0503020202020204" pitchFamily="34" charset="0"/>
              </a:rPr>
              <a:t>Referred </a:t>
            </a:r>
          </a:p>
          <a:p>
            <a:pPr marL="0" indent="0">
              <a:spcBef>
                <a:spcPts val="0"/>
              </a:spcBef>
              <a:buNone/>
            </a:pPr>
            <a:r>
              <a:rPr lang="en-US" sz="14400" b="1" dirty="0">
                <a:latin typeface="Agency FB" panose="020B0503020202020204" pitchFamily="34" charset="0"/>
              </a:rPr>
              <a:t> </a:t>
            </a:r>
            <a:r>
              <a:rPr lang="en-US" sz="14400" b="1" dirty="0" smtClean="0">
                <a:latin typeface="Agency FB" panose="020B0503020202020204" pitchFamily="34" charset="0"/>
              </a:rPr>
              <a:t>    to Secondary</a:t>
            </a:r>
            <a:endParaRPr lang="en-US" sz="14400" b="1" dirty="0">
              <a:latin typeface="Agency FB" panose="020B0503020202020204" pitchFamily="34" charset="0"/>
            </a:endParaRPr>
          </a:p>
          <a:p>
            <a:pPr marL="0" indent="0">
              <a:spcBef>
                <a:spcPts val="0"/>
              </a:spcBef>
              <a:buNone/>
            </a:pPr>
            <a:r>
              <a:rPr lang="en-US" sz="14400" b="1" dirty="0" smtClean="0">
                <a:latin typeface="Agency FB" panose="020B0503020202020204" pitchFamily="34" charset="0"/>
              </a:rPr>
              <a:t>4.5: </a:t>
            </a:r>
            <a:r>
              <a:rPr lang="en-US" sz="14400" b="1" dirty="0">
                <a:latin typeface="Agency FB" panose="020B0503020202020204" pitchFamily="34" charset="0"/>
              </a:rPr>
              <a:t>Explain Magnetic Leakage of </a:t>
            </a:r>
            <a:r>
              <a:rPr lang="en-US" sz="14400" b="1" dirty="0" smtClean="0">
                <a:latin typeface="Agency FB" panose="020B0503020202020204" pitchFamily="34" charset="0"/>
              </a:rPr>
              <a:t> Transformer:</a:t>
            </a:r>
            <a:endParaRPr lang="en-US" sz="14400" b="1" dirty="0">
              <a:latin typeface="Agency FB" panose="020B0503020202020204" pitchFamily="34" charset="0"/>
            </a:endParaRPr>
          </a:p>
          <a:p>
            <a:pPr marL="0" indent="0">
              <a:spcBef>
                <a:spcPts val="0"/>
              </a:spcBef>
              <a:buNone/>
            </a:pPr>
            <a:r>
              <a:rPr lang="en-US" sz="14400" b="1" dirty="0" smtClean="0">
                <a:latin typeface="Agency FB" panose="020B0503020202020204" pitchFamily="34" charset="0"/>
              </a:rPr>
              <a:t>4.6: </a:t>
            </a:r>
            <a:r>
              <a:rPr lang="en-US" sz="14400" b="1" dirty="0">
                <a:latin typeface="Agency FB" panose="020B0503020202020204" pitchFamily="34" charset="0"/>
              </a:rPr>
              <a:t>List the Disadvantages of Magnetic </a:t>
            </a:r>
            <a:r>
              <a:rPr lang="en-US" sz="14400" b="1" dirty="0" smtClean="0">
                <a:latin typeface="Agency FB" panose="020B0503020202020204" pitchFamily="34" charset="0"/>
              </a:rPr>
              <a:t> Leakage</a:t>
            </a:r>
            <a:r>
              <a:rPr lang="en-US" sz="12800" b="1" dirty="0" smtClean="0">
                <a:latin typeface="Agency FB" panose="020B0503020202020204" pitchFamily="34" charset="0"/>
              </a:rPr>
              <a:t>:</a:t>
            </a:r>
          </a:p>
          <a:p>
            <a:pPr marL="0" indent="0">
              <a:spcBef>
                <a:spcPts val="0"/>
              </a:spcBef>
              <a:buNone/>
            </a:pPr>
            <a:r>
              <a:rPr lang="en-US" sz="12800" b="1" dirty="0" smtClean="0">
                <a:latin typeface="Agency FB" panose="020B0503020202020204" pitchFamily="34" charset="0"/>
              </a:rPr>
              <a:t>4.7: Calculate Leakage reactance of Transformer in terms of   </a:t>
            </a:r>
          </a:p>
          <a:p>
            <a:pPr marL="0" indent="0">
              <a:spcBef>
                <a:spcPts val="0"/>
              </a:spcBef>
              <a:buNone/>
            </a:pPr>
            <a:r>
              <a:rPr lang="en-US" sz="12800" b="1" dirty="0">
                <a:latin typeface="Agency FB" panose="020B0503020202020204" pitchFamily="34" charset="0"/>
              </a:rPr>
              <a:t> </a:t>
            </a:r>
            <a:r>
              <a:rPr lang="en-US" sz="12800" b="1" dirty="0" smtClean="0">
                <a:latin typeface="Agency FB" panose="020B0503020202020204" pitchFamily="34" charset="0"/>
              </a:rPr>
              <a:t>    Primary and in terms  of Secondary .</a:t>
            </a:r>
          </a:p>
          <a:p>
            <a:pPr marL="0" indent="0">
              <a:spcBef>
                <a:spcPts val="0"/>
              </a:spcBef>
              <a:buNone/>
            </a:pPr>
            <a:r>
              <a:rPr lang="en-US" sz="12800" b="1" dirty="0" smtClean="0">
                <a:latin typeface="Agency FB" panose="020B0503020202020204" pitchFamily="34" charset="0"/>
              </a:rPr>
              <a:t>4.8 : Solve Problems 0n </a:t>
            </a:r>
            <a:r>
              <a:rPr lang="en-US" sz="12800" b="1" dirty="0" err="1" smtClean="0">
                <a:latin typeface="Agency FB" panose="020B0503020202020204" pitchFamily="34" charset="0"/>
              </a:rPr>
              <a:t>equivalment</a:t>
            </a:r>
            <a:r>
              <a:rPr lang="en-US" sz="12800" b="1" dirty="0" smtClean="0">
                <a:latin typeface="Agency FB" panose="020B0503020202020204" pitchFamily="34" charset="0"/>
              </a:rPr>
              <a:t> </a:t>
            </a:r>
            <a:r>
              <a:rPr lang="en-US" sz="12800" b="1" dirty="0" err="1" smtClean="0">
                <a:latin typeface="Agency FB" panose="020B0503020202020204" pitchFamily="34" charset="0"/>
              </a:rPr>
              <a:t>ckt</a:t>
            </a:r>
            <a:r>
              <a:rPr lang="en-US" sz="12800" b="1" dirty="0" smtClean="0">
                <a:latin typeface="Agency FB" panose="020B0503020202020204" pitchFamily="34" charset="0"/>
              </a:rPr>
              <a:t> of transformer ,leakage reactance and impedance </a:t>
            </a:r>
            <a:r>
              <a:rPr lang="en-US" sz="12800" b="1" dirty="0" err="1" smtClean="0">
                <a:latin typeface="Agency FB" panose="020B0503020202020204" pitchFamily="34" charset="0"/>
              </a:rPr>
              <a:t>Txr</a:t>
            </a:r>
            <a:r>
              <a:rPr lang="en-US" sz="12800" b="1" dirty="0" smtClean="0">
                <a:latin typeface="Agency FB" panose="020B0503020202020204" pitchFamily="34" charset="0"/>
              </a:rPr>
              <a:t> .</a:t>
            </a:r>
            <a:endParaRPr lang="en-US" sz="12800" b="1" dirty="0">
              <a:latin typeface="Agency FB" panose="020B0503020202020204" pitchFamily="34" charset="0"/>
            </a:endParaRPr>
          </a:p>
          <a:p>
            <a:pPr marL="0" lvl="0" indent="0">
              <a:lnSpc>
                <a:spcPct val="115000"/>
              </a:lnSpc>
              <a:spcBef>
                <a:spcPts val="0"/>
              </a:spcBef>
              <a:spcAft>
                <a:spcPts val="1000"/>
              </a:spcAft>
              <a:buClrTx/>
              <a:buSzTx/>
              <a:buNone/>
            </a:pPr>
            <a:r>
              <a:rPr lang="en-US" sz="11200" b="1" dirty="0" smtClean="0">
                <a:solidFill>
                  <a:srgbClr val="002060"/>
                </a:solidFill>
                <a:latin typeface="Agency FB" panose="020B0503020202020204" pitchFamily="34" charset="0"/>
                <a:ea typeface="Calibri"/>
                <a:cs typeface="Times New Roman"/>
              </a:rPr>
              <a:t> 4.9</a:t>
            </a:r>
            <a:r>
              <a:rPr lang="en-US" sz="11200" b="1" dirty="0">
                <a:solidFill>
                  <a:srgbClr val="002060"/>
                </a:solidFill>
                <a:latin typeface="Agency FB" panose="020B0503020202020204" pitchFamily="34" charset="0"/>
                <a:ea typeface="Calibri"/>
                <a:cs typeface="Times New Roman"/>
              </a:rPr>
              <a:t>: Define Percentage Resistance , Reactance  and </a:t>
            </a:r>
            <a:r>
              <a:rPr lang="en-US" sz="11200" b="1" dirty="0" smtClean="0">
                <a:solidFill>
                  <a:srgbClr val="002060"/>
                </a:solidFill>
                <a:latin typeface="Agency FB" panose="020B0503020202020204" pitchFamily="34" charset="0"/>
                <a:ea typeface="Calibri"/>
                <a:cs typeface="Times New Roman"/>
              </a:rPr>
              <a:t>Impedance </a:t>
            </a:r>
            <a:r>
              <a:rPr lang="en-US" sz="11200" b="1" dirty="0">
                <a:solidFill>
                  <a:srgbClr val="002060"/>
                </a:solidFill>
                <a:latin typeface="Agency FB" panose="020B0503020202020204" pitchFamily="34" charset="0"/>
                <a:ea typeface="Calibri"/>
                <a:cs typeface="Times New Roman"/>
              </a:rPr>
              <a:t>:</a:t>
            </a:r>
            <a:endParaRPr lang="en-US" sz="11200" b="1" dirty="0">
              <a:solidFill>
                <a:prstClr val="black"/>
              </a:solidFill>
              <a:latin typeface="Agency FB" panose="020B0503020202020204" pitchFamily="34" charset="0"/>
            </a:endParaRPr>
          </a:p>
          <a:p>
            <a:pPr marL="0" lvl="0" indent="0">
              <a:lnSpc>
                <a:spcPct val="115000"/>
              </a:lnSpc>
              <a:spcBef>
                <a:spcPts val="0"/>
              </a:spcBef>
              <a:spcAft>
                <a:spcPts val="1000"/>
              </a:spcAft>
              <a:buClrTx/>
              <a:buSzTx/>
              <a:buNone/>
            </a:pPr>
            <a:r>
              <a:rPr lang="en-US" sz="11200" b="1" dirty="0" smtClean="0">
                <a:solidFill>
                  <a:srgbClr val="002060"/>
                </a:solidFill>
                <a:latin typeface="Agency FB" panose="020B0503020202020204" pitchFamily="34" charset="0"/>
                <a:ea typeface="Calibri"/>
                <a:cs typeface="Times New Roman"/>
              </a:rPr>
              <a:t> 4.10 </a:t>
            </a:r>
            <a:r>
              <a:rPr lang="en-US" sz="11200" b="1" dirty="0">
                <a:solidFill>
                  <a:srgbClr val="002060"/>
                </a:solidFill>
                <a:latin typeface="Agency FB" panose="020B0503020202020204" pitchFamily="34" charset="0"/>
                <a:ea typeface="Calibri"/>
                <a:cs typeface="Times New Roman"/>
              </a:rPr>
              <a:t>:  Express the Deduction of the Equation for Percentage Resistance , Reactance  and Impedance</a:t>
            </a:r>
            <a:endParaRPr lang="en-US" sz="11200" dirty="0"/>
          </a:p>
          <a:p>
            <a:pPr marL="0" indent="0">
              <a:spcBef>
                <a:spcPts val="0"/>
              </a:spcBef>
              <a:buNone/>
            </a:pPr>
            <a:endParaRPr lang="en-US" sz="4800" dirty="0"/>
          </a:p>
          <a:p>
            <a:pPr marL="0" indent="0">
              <a:spcBef>
                <a:spcPts val="0"/>
              </a:spcBef>
              <a:buNone/>
            </a:pPr>
            <a:endParaRPr lang="en-US" sz="4800" dirty="0"/>
          </a:p>
          <a:p>
            <a:pPr marL="0" indent="0">
              <a:spcBef>
                <a:spcPts val="0"/>
              </a:spcBef>
              <a:buNone/>
            </a:pPr>
            <a:endParaRPr lang="en-US" sz="4600" dirty="0">
              <a:latin typeface="SutonnyMJ"/>
              <a:ea typeface="Calibri"/>
              <a:cs typeface="Times New Roman"/>
            </a:endParaRPr>
          </a:p>
          <a:p>
            <a:pPr marL="0">
              <a:spcBef>
                <a:spcPts val="0"/>
              </a:spcBef>
            </a:pPr>
            <a:endParaRPr lang="en-US" sz="2300" dirty="0">
              <a:latin typeface="Calibri"/>
              <a:ea typeface="Calibri"/>
              <a:cs typeface="Times New Roman"/>
            </a:endParaRPr>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endParaRPr lang="en-US" sz="4400" dirty="0"/>
          </a:p>
          <a:p>
            <a:pPr algn="ctr"/>
            <a:r>
              <a:rPr lang="en-US" sz="5600" dirty="0"/>
              <a:t>JESSORE POLYTECHNIC INSTITUTE</a:t>
            </a:r>
          </a:p>
          <a:p>
            <a:endParaRPr lang="en-US" sz="8000" dirty="0"/>
          </a:p>
          <a:p>
            <a:endParaRPr lang="en-US" sz="9600" dirty="0"/>
          </a:p>
          <a:p>
            <a:pPr marL="109728" indent="0">
              <a:buNone/>
            </a:pPr>
            <a:endParaRPr lang="en-US" sz="9600" dirty="0"/>
          </a:p>
        </p:txBody>
      </p:sp>
    </p:spTree>
    <p:extLst>
      <p:ext uri="{BB962C8B-B14F-4D97-AF65-F5344CB8AC3E}">
        <p14:creationId xmlns:p14="http://schemas.microsoft.com/office/powerpoint/2010/main" val="380420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Content Placeholder 4"/>
          <p:cNvSpPr>
            <a:spLocks noGrp="1"/>
          </p:cNvSpPr>
          <p:nvPr>
            <p:ph sz="quarter" idx="2"/>
          </p:nvPr>
        </p:nvSpPr>
        <p:spPr>
          <a:xfrm>
            <a:off x="76200" y="152400"/>
            <a:ext cx="9067800" cy="6019800"/>
          </a:xfrm>
        </p:spPr>
        <p:txBody>
          <a:bodyPr>
            <a:normAutofit fontScale="25000" lnSpcReduction="20000"/>
          </a:bodyPr>
          <a:lstStyle/>
          <a:p>
            <a:pPr marL="0" indent="0">
              <a:spcBef>
                <a:spcPts val="0"/>
              </a:spcBef>
              <a:buNone/>
            </a:pPr>
            <a:r>
              <a:rPr lang="en-US" sz="11200" b="1" dirty="0" smtClean="0">
                <a:latin typeface="Agency FB" panose="020B0503020202020204" pitchFamily="34" charset="0"/>
              </a:rPr>
              <a:t>4.7: </a:t>
            </a:r>
            <a:r>
              <a:rPr lang="en-US" sz="12800" b="1" dirty="0">
                <a:latin typeface="Agency FB" panose="020B0503020202020204" pitchFamily="34" charset="0"/>
              </a:rPr>
              <a:t>Deduce the Equivalent Leakage Reactance of </a:t>
            </a:r>
            <a:r>
              <a:rPr lang="en-US" sz="12800" b="1" dirty="0" smtClean="0">
                <a:latin typeface="Agency FB" panose="020B0503020202020204" pitchFamily="34" charset="0"/>
              </a:rPr>
              <a:t>Transformer </a:t>
            </a:r>
            <a:r>
              <a:rPr lang="en-US" sz="12800" b="1" dirty="0">
                <a:latin typeface="Agency FB" panose="020B0503020202020204" pitchFamily="34" charset="0"/>
              </a:rPr>
              <a:t>in </a:t>
            </a:r>
            <a:endParaRPr lang="en-US" sz="12800" b="1" dirty="0" smtClean="0">
              <a:latin typeface="Agency FB" panose="020B0503020202020204" pitchFamily="34" charset="0"/>
            </a:endParaRPr>
          </a:p>
          <a:p>
            <a:pPr marL="0" indent="0">
              <a:spcBef>
                <a:spcPts val="0"/>
              </a:spcBef>
              <a:buNone/>
            </a:pPr>
            <a:r>
              <a:rPr lang="en-US" sz="12800" b="1" dirty="0">
                <a:latin typeface="Agency FB" panose="020B0503020202020204" pitchFamily="34" charset="0"/>
              </a:rPr>
              <a:t> </a:t>
            </a:r>
            <a:r>
              <a:rPr lang="en-US" sz="12800" b="1" dirty="0" smtClean="0">
                <a:latin typeface="Agency FB" panose="020B0503020202020204" pitchFamily="34" charset="0"/>
              </a:rPr>
              <a:t>     Terms </a:t>
            </a:r>
            <a:r>
              <a:rPr lang="en-US" sz="12800" b="1" dirty="0">
                <a:latin typeface="Agency FB" panose="020B0503020202020204" pitchFamily="34" charset="0"/>
              </a:rPr>
              <a:t>of  Primary&amp; Secondary</a:t>
            </a:r>
          </a:p>
          <a:p>
            <a:pPr marL="0" indent="0">
              <a:spcBef>
                <a:spcPts val="0"/>
              </a:spcBef>
              <a:buNone/>
            </a:pPr>
            <a:endParaRPr lang="en-US" sz="6400" b="1" dirty="0">
              <a:latin typeface="Agency FB" panose="020B0503020202020204" pitchFamily="34" charset="0"/>
            </a:endParaRPr>
          </a:p>
          <a:p>
            <a:pPr marL="0" indent="0">
              <a:spcBef>
                <a:spcPts val="0"/>
              </a:spcBef>
              <a:buNone/>
            </a:pPr>
            <a:r>
              <a:rPr lang="en-US" sz="12800" b="1" dirty="0" smtClean="0">
                <a:latin typeface="Agency FB" panose="020B0503020202020204" pitchFamily="34" charset="0"/>
              </a:rPr>
              <a:t>4.8: </a:t>
            </a:r>
            <a:r>
              <a:rPr lang="en-US" sz="12800" b="1" dirty="0">
                <a:latin typeface="Agency FB" panose="020B0503020202020204" pitchFamily="34" charset="0"/>
              </a:rPr>
              <a:t>Solve Problems on Equivalent </a:t>
            </a:r>
            <a:r>
              <a:rPr lang="en-US" sz="12800" b="1" dirty="0" smtClean="0">
                <a:latin typeface="Agency FB" panose="020B0503020202020204" pitchFamily="34" charset="0"/>
              </a:rPr>
              <a:t>Resistance </a:t>
            </a:r>
            <a:r>
              <a:rPr lang="en-US" sz="12800" b="1" dirty="0">
                <a:latin typeface="Agency FB" panose="020B0503020202020204" pitchFamily="34" charset="0"/>
              </a:rPr>
              <a:t>,</a:t>
            </a:r>
            <a:r>
              <a:rPr lang="en-US" sz="12800" b="1" dirty="0" smtClean="0">
                <a:latin typeface="Agency FB" panose="020B0503020202020204" pitchFamily="34" charset="0"/>
              </a:rPr>
              <a:t>Leakage    </a:t>
            </a:r>
          </a:p>
          <a:p>
            <a:pPr marL="0" indent="0">
              <a:spcBef>
                <a:spcPts val="0"/>
              </a:spcBef>
              <a:buNone/>
            </a:pPr>
            <a:r>
              <a:rPr lang="en-US" sz="12800" b="1" dirty="0">
                <a:latin typeface="Agency FB" panose="020B0503020202020204" pitchFamily="34" charset="0"/>
              </a:rPr>
              <a:t> </a:t>
            </a:r>
            <a:r>
              <a:rPr lang="en-US" sz="12800" b="1" dirty="0" smtClean="0">
                <a:latin typeface="Agency FB" panose="020B0503020202020204" pitchFamily="34" charset="0"/>
              </a:rPr>
              <a:t>      Reactance </a:t>
            </a:r>
            <a:r>
              <a:rPr lang="en-US" sz="12800" b="1" dirty="0">
                <a:latin typeface="Agency FB" panose="020B0503020202020204" pitchFamily="34" charset="0"/>
              </a:rPr>
              <a:t>&amp; Impedance of </a:t>
            </a:r>
            <a:r>
              <a:rPr lang="en-US" sz="11200" b="1" dirty="0">
                <a:latin typeface="Agency FB" panose="020B0503020202020204" pitchFamily="34" charset="0"/>
              </a:rPr>
              <a:t>Transformer</a:t>
            </a:r>
            <a:r>
              <a:rPr lang="en-US" sz="12800" b="1" dirty="0">
                <a:latin typeface="Agency FB" panose="020B0503020202020204" pitchFamily="34" charset="0"/>
              </a:rPr>
              <a:t> </a:t>
            </a:r>
            <a:r>
              <a:rPr lang="en-US" sz="12800" b="1" dirty="0" smtClean="0">
                <a:latin typeface="Agency FB" panose="020B0503020202020204" pitchFamily="34" charset="0"/>
              </a:rPr>
              <a:t>in  Terms of </a:t>
            </a:r>
          </a:p>
          <a:p>
            <a:pPr marL="0" indent="0">
              <a:spcBef>
                <a:spcPts val="0"/>
              </a:spcBef>
              <a:buNone/>
            </a:pPr>
            <a:r>
              <a:rPr lang="en-US" sz="12800" b="1" dirty="0">
                <a:latin typeface="Agency FB" panose="020B0503020202020204" pitchFamily="34" charset="0"/>
              </a:rPr>
              <a:t> </a:t>
            </a:r>
            <a:r>
              <a:rPr lang="en-US" sz="12800" b="1" dirty="0" smtClean="0">
                <a:latin typeface="Agency FB" panose="020B0503020202020204" pitchFamily="34" charset="0"/>
              </a:rPr>
              <a:t>      Primary</a:t>
            </a:r>
            <a:r>
              <a:rPr lang="en-US" sz="12800" b="1" dirty="0">
                <a:latin typeface="Agency FB" panose="020B0503020202020204" pitchFamily="34" charset="0"/>
              </a:rPr>
              <a:t>&amp; </a:t>
            </a:r>
            <a:r>
              <a:rPr lang="en-US" sz="12800" b="1" dirty="0" smtClean="0">
                <a:latin typeface="Agency FB" panose="020B0503020202020204" pitchFamily="34" charset="0"/>
              </a:rPr>
              <a:t>Secondary</a:t>
            </a:r>
            <a:endParaRPr lang="en-US" sz="10100" dirty="0">
              <a:latin typeface="Calibri"/>
              <a:ea typeface="Calibri"/>
              <a:cs typeface="Times New Roman"/>
            </a:endParaRPr>
          </a:p>
          <a:p>
            <a:pPr marL="0">
              <a:spcBef>
                <a:spcPts val="0"/>
              </a:spcBef>
            </a:pPr>
            <a:r>
              <a:rPr lang="en-US" sz="14400" dirty="0" smtClean="0">
                <a:latin typeface="Calibri"/>
                <a:ea typeface="Calibri"/>
                <a:cs typeface="Times New Roman"/>
              </a:rPr>
              <a:t> </a:t>
            </a:r>
            <a:r>
              <a:rPr lang="en-US" sz="14400" dirty="0">
                <a:solidFill>
                  <a:srgbClr val="002060"/>
                </a:solidFill>
                <a:latin typeface="Agency FB" panose="020B0503020202020204" pitchFamily="34" charset="0"/>
                <a:ea typeface="Calibri"/>
                <a:cs typeface="Times New Roman"/>
              </a:rPr>
              <a:t>Introduction</a:t>
            </a:r>
            <a:r>
              <a:rPr lang="en-US" sz="14400" dirty="0">
                <a:solidFill>
                  <a:srgbClr val="002060"/>
                </a:solidFill>
                <a:latin typeface="Calibri"/>
                <a:ea typeface="Calibri"/>
                <a:cs typeface="Times New Roman"/>
              </a:rPr>
              <a:t> </a:t>
            </a:r>
            <a:r>
              <a:rPr lang="en-US" sz="8000" dirty="0">
                <a:latin typeface="Calibri"/>
                <a:ea typeface="Calibri"/>
                <a:cs typeface="Times New Roman"/>
              </a:rPr>
              <a:t>.</a:t>
            </a:r>
            <a:r>
              <a:rPr lang="en-US" sz="8000" dirty="0">
                <a:latin typeface="SutonnyMJ"/>
                <a:ea typeface="Calibri"/>
                <a:cs typeface="Times New Roman"/>
              </a:rPr>
              <a:t>(</a:t>
            </a:r>
            <a:r>
              <a:rPr lang="en-US" sz="11200" dirty="0" err="1">
                <a:solidFill>
                  <a:prstClr val="black"/>
                </a:solidFill>
                <a:latin typeface="SumeshwariMJ" pitchFamily="2" charset="0"/>
                <a:ea typeface="+mj-ea"/>
                <a:cs typeface="SumeshwariMJ" pitchFamily="2" charset="0"/>
              </a:rPr>
              <a:t>f‚wgKv</a:t>
            </a:r>
            <a:r>
              <a:rPr lang="en-US" sz="11200" dirty="0">
                <a:solidFill>
                  <a:prstClr val="black"/>
                </a:solidFill>
                <a:latin typeface="SumeshwariMJ" pitchFamily="2" charset="0"/>
                <a:ea typeface="+mj-ea"/>
                <a:cs typeface="SumeshwariMJ" pitchFamily="2" charset="0"/>
              </a:rPr>
              <a:t> </a:t>
            </a:r>
            <a:r>
              <a:rPr lang="en-US" sz="6400" dirty="0">
                <a:latin typeface="SutonnyMJ"/>
                <a:ea typeface="Calibri"/>
                <a:cs typeface="Times New Roman"/>
              </a:rPr>
              <a:t>)</a:t>
            </a:r>
          </a:p>
          <a:p>
            <a:pPr marL="0">
              <a:spcBef>
                <a:spcPts val="0"/>
              </a:spcBef>
            </a:pPr>
            <a:endParaRPr lang="en-US" sz="2300" dirty="0">
              <a:latin typeface="Calibri"/>
              <a:ea typeface="Calibri"/>
              <a:cs typeface="Times New Roman"/>
            </a:endParaRPr>
          </a:p>
          <a:p>
            <a:pPr marL="0">
              <a:spcBef>
                <a:spcPts val="0"/>
              </a:spcBef>
            </a:pPr>
            <a:r>
              <a:rPr lang="en-US" sz="16000" dirty="0" err="1">
                <a:latin typeface="SumeshwariMJ" pitchFamily="2" charset="0"/>
                <a:cs typeface="SumeshwariMJ" pitchFamily="2" charset="0"/>
              </a:rPr>
              <a:t>UªvÝdigv‡ii</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ywU</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K‡q‡ji</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g‡a</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Kvb</a:t>
            </a:r>
            <a:r>
              <a:rPr lang="en-US" sz="16000" dirty="0">
                <a:latin typeface="SumeshwariMJ" pitchFamily="2" charset="0"/>
                <a:cs typeface="SumeshwariMJ" pitchFamily="2" charset="0"/>
              </a:rPr>
              <a:t> ˆ</a:t>
            </a:r>
            <a:r>
              <a:rPr lang="en-US" sz="16000" dirty="0" err="1">
                <a:latin typeface="SumeshwariMJ" pitchFamily="2" charset="0"/>
                <a:cs typeface="SumeshwariMJ" pitchFamily="2" charset="0"/>
              </a:rPr>
              <a:t>e`y¨wZK</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ms‡hvM</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bB</a:t>
            </a:r>
            <a:r>
              <a:rPr lang="en-US" sz="16000" dirty="0">
                <a:latin typeface="SumeshwariMJ" pitchFamily="2" charset="0"/>
                <a:cs typeface="SumeshwariMJ" pitchFamily="2" charset="0"/>
              </a:rPr>
              <a:t> |GK </a:t>
            </a:r>
            <a:r>
              <a:rPr lang="en-US" sz="16000" dirty="0" err="1">
                <a:latin typeface="SumeshwariMJ" pitchFamily="2" charset="0"/>
                <a:cs typeface="SumeshwariMJ" pitchFamily="2" charset="0"/>
              </a:rPr>
              <a:t>eZ©bxi</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iwR</a:t>
            </a:r>
            <a:r>
              <a:rPr lang="en-US" sz="16000" dirty="0">
                <a:latin typeface="SumeshwariMJ" pitchFamily="2" charset="0"/>
                <a:cs typeface="SumeshwariMJ" pitchFamily="2" charset="0"/>
              </a:rPr>
              <a:t>÷¨</a:t>
            </a:r>
            <a:r>
              <a:rPr lang="en-US" sz="16000" dirty="0" err="1">
                <a:latin typeface="SumeshwariMJ" pitchFamily="2" charset="0"/>
                <a:cs typeface="SumeshwariMJ" pitchFamily="2" charset="0"/>
              </a:rPr>
              <a:t>vÝ</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Ab</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eZ©bx‡Z</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mgZzj¨fv‡e</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vbvšÍi</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Kiv</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hvq</a:t>
            </a:r>
            <a:r>
              <a:rPr lang="en-US" sz="16000" dirty="0">
                <a:latin typeface="SumeshwariMJ" pitchFamily="2" charset="0"/>
                <a:cs typeface="SumeshwariMJ" pitchFamily="2" charset="0"/>
              </a:rPr>
              <a:t> | </a:t>
            </a:r>
            <a:r>
              <a:rPr lang="en-US" sz="16000" dirty="0" err="1">
                <a:latin typeface="SumeshwariMJ" pitchFamily="2" charset="0"/>
                <a:cs typeface="SumeshwariMJ" pitchFamily="2" charset="0"/>
              </a:rPr>
              <a:t>UªvÝdigv‡ii</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jm</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wnmve</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Kivi</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Rb</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mgZzj</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iwR</a:t>
            </a:r>
            <a:r>
              <a:rPr lang="en-US" sz="16000" dirty="0">
                <a:latin typeface="SumeshwariMJ" pitchFamily="2" charset="0"/>
                <a:cs typeface="SumeshwariMJ" pitchFamily="2" charset="0"/>
              </a:rPr>
              <a:t>÷¨</a:t>
            </a:r>
            <a:r>
              <a:rPr lang="en-US" sz="16000" dirty="0" err="1">
                <a:latin typeface="SumeshwariMJ" pitchFamily="2" charset="0"/>
                <a:cs typeface="SumeshwariMJ" pitchFamily="2" charset="0"/>
              </a:rPr>
              <a:t>vÝ</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Rvbv</a:t>
            </a:r>
            <a:r>
              <a:rPr lang="en-US" sz="16000" dirty="0">
                <a:latin typeface="SumeshwariMJ" pitchFamily="2" charset="0"/>
                <a:cs typeface="SumeshwariMJ" pitchFamily="2" charset="0"/>
              </a:rPr>
              <a:t> </a:t>
            </a:r>
            <a:r>
              <a:rPr lang="en-US" sz="16000" dirty="0" err="1">
                <a:latin typeface="SumeshwariMJ" pitchFamily="2" charset="0"/>
                <a:cs typeface="SumeshwariMJ" pitchFamily="2" charset="0"/>
              </a:rPr>
              <a:t>cÖ‡qvRb</a:t>
            </a:r>
            <a:r>
              <a:rPr lang="en-US" sz="16000" dirty="0">
                <a:latin typeface="SumeshwariMJ" pitchFamily="2" charset="0"/>
                <a:cs typeface="SumeshwariMJ" pitchFamily="2" charset="0"/>
              </a:rPr>
              <a:t> | </a:t>
            </a:r>
            <a:r>
              <a:rPr lang="en-US" sz="16000" dirty="0" err="1">
                <a:latin typeface="SumeshwariMJ" pitchFamily="2" charset="0"/>
                <a:cs typeface="SumeshwariMJ" pitchFamily="2" charset="0"/>
              </a:rPr>
              <a:t>GKwU</a:t>
            </a:r>
            <a:r>
              <a:rPr lang="en-US" sz="16000" dirty="0">
                <a:latin typeface="SumeshwariMJ" pitchFamily="2" charset="0"/>
                <a:cs typeface="SumeshwariMJ" pitchFamily="2" charset="0"/>
              </a:rPr>
              <a:t> </a:t>
            </a:r>
            <a:r>
              <a:rPr lang="en-US" sz="16000" dirty="0" err="1" smtClean="0">
                <a:latin typeface="SumeshwariMJ" pitchFamily="2" charset="0"/>
                <a:cs typeface="SumeshwariMJ" pitchFamily="2" charset="0"/>
              </a:rPr>
              <a:t>UªvÝdigv‡ii</a:t>
            </a:r>
            <a:r>
              <a:rPr lang="en-US" sz="7200" dirty="0"/>
              <a:t> </a:t>
            </a:r>
            <a:r>
              <a:rPr lang="en-US" sz="14400" dirty="0" smtClean="0">
                <a:latin typeface="SumeshwariMJ" pitchFamily="2" charset="0"/>
                <a:cs typeface="SumeshwariMJ" pitchFamily="2" charset="0"/>
              </a:rPr>
              <a:t>†</a:t>
            </a:r>
            <a:r>
              <a:rPr lang="en-US" sz="14400" dirty="0" err="1" smtClean="0">
                <a:latin typeface="SumeshwariMJ" pitchFamily="2" charset="0"/>
                <a:cs typeface="SumeshwariMJ" pitchFamily="2" charset="0"/>
              </a:rPr>
              <a:t>iwR</a:t>
            </a:r>
            <a:r>
              <a:rPr lang="en-US" sz="14400" dirty="0">
                <a:latin typeface="SumeshwariMJ" pitchFamily="2" charset="0"/>
                <a:cs typeface="SumeshwariMJ" pitchFamily="2" charset="0"/>
              </a:rPr>
              <a:t>÷¨</a:t>
            </a:r>
            <a:r>
              <a:rPr lang="en-US" sz="14400" dirty="0" err="1">
                <a:latin typeface="SumeshwariMJ" pitchFamily="2" charset="0"/>
                <a:cs typeface="SumeshwariMJ" pitchFamily="2" charset="0"/>
              </a:rPr>
              <a:t>vÝ‡K</a:t>
            </a:r>
            <a:r>
              <a:rPr lang="en-US" sz="14400" dirty="0">
                <a:latin typeface="SumeshwariMJ" pitchFamily="2" charset="0"/>
                <a:cs typeface="SumeshwariMJ" pitchFamily="2" charset="0"/>
              </a:rPr>
              <a:t> </a:t>
            </a:r>
            <a:r>
              <a:rPr lang="en-US" sz="14400" dirty="0" err="1">
                <a:latin typeface="SumeshwariMJ" pitchFamily="2" charset="0"/>
                <a:cs typeface="SumeshwariMJ" pitchFamily="2" charset="0"/>
              </a:rPr>
              <a:t>wZb</a:t>
            </a:r>
            <a:r>
              <a:rPr lang="en-US" sz="14400" dirty="0">
                <a:latin typeface="SumeshwariMJ" pitchFamily="2" charset="0"/>
                <a:cs typeface="SumeshwariMJ" pitchFamily="2" charset="0"/>
              </a:rPr>
              <a:t> </a:t>
            </a:r>
            <a:r>
              <a:rPr lang="en-US" sz="14400" dirty="0" err="1">
                <a:latin typeface="SumeshwariMJ" pitchFamily="2" charset="0"/>
                <a:cs typeface="SumeshwariMJ" pitchFamily="2" charset="0"/>
              </a:rPr>
              <a:t>Dcv‡q</a:t>
            </a:r>
            <a:r>
              <a:rPr lang="en-US" sz="14400" dirty="0">
                <a:latin typeface="SumeshwariMJ" pitchFamily="2" charset="0"/>
                <a:cs typeface="SumeshwariMJ" pitchFamily="2" charset="0"/>
              </a:rPr>
              <a:t> </a:t>
            </a:r>
            <a:r>
              <a:rPr lang="en-US" sz="14400" dirty="0" err="1">
                <a:latin typeface="SumeshwariMJ" pitchFamily="2" charset="0"/>
                <a:cs typeface="SumeshwariMJ" pitchFamily="2" charset="0"/>
              </a:rPr>
              <a:t>wb</a:t>
            </a:r>
            <a:r>
              <a:rPr lang="en-US" sz="14400" dirty="0">
                <a:latin typeface="SumeshwariMJ" pitchFamily="2" charset="0"/>
                <a:cs typeface="SumeshwariMJ" pitchFamily="2" charset="0"/>
              </a:rPr>
              <a:t>‡`©k </a:t>
            </a:r>
            <a:r>
              <a:rPr lang="en-US" sz="14400" dirty="0" err="1">
                <a:latin typeface="SumeshwariMJ" pitchFamily="2" charset="0"/>
                <a:cs typeface="SumeshwariMJ" pitchFamily="2" charset="0"/>
              </a:rPr>
              <a:t>Kiv</a:t>
            </a:r>
            <a:r>
              <a:rPr lang="en-US" sz="14400" dirty="0">
                <a:latin typeface="SumeshwariMJ" pitchFamily="2" charset="0"/>
                <a:cs typeface="SumeshwariMJ" pitchFamily="2" charset="0"/>
              </a:rPr>
              <a:t> </a:t>
            </a:r>
            <a:r>
              <a:rPr lang="en-US" sz="14400" dirty="0" err="1">
                <a:latin typeface="SumeshwariMJ" pitchFamily="2" charset="0"/>
                <a:cs typeface="SumeshwariMJ" pitchFamily="2" charset="0"/>
              </a:rPr>
              <a:t>hvq</a:t>
            </a:r>
            <a:r>
              <a:rPr lang="en-US" sz="14400" dirty="0">
                <a:latin typeface="SumeshwariMJ" pitchFamily="2" charset="0"/>
                <a:cs typeface="SumeshwariMJ" pitchFamily="2" charset="0"/>
              </a:rPr>
              <a:t> </a:t>
            </a:r>
            <a:r>
              <a:rPr lang="en-US" sz="14400" dirty="0" smtClean="0">
                <a:latin typeface="SumeshwariMJ" pitchFamily="2" charset="0"/>
                <a:cs typeface="SumeshwariMJ" pitchFamily="2" charset="0"/>
              </a:rPr>
              <a:t>:  </a:t>
            </a:r>
            <a:r>
              <a:rPr lang="en-US" sz="14400" dirty="0">
                <a:latin typeface="SumeshwariMJ" pitchFamily="2" charset="0"/>
                <a:cs typeface="SumeshwariMJ" pitchFamily="2" charset="0"/>
              </a:rPr>
              <a:t>(1) </a:t>
            </a:r>
            <a:r>
              <a:rPr lang="en-US" sz="14400" dirty="0" err="1">
                <a:latin typeface="SumeshwariMJ" pitchFamily="2" charset="0"/>
                <a:cs typeface="SumeshwariMJ" pitchFamily="2" charset="0"/>
              </a:rPr>
              <a:t>Dfq</a:t>
            </a:r>
            <a:r>
              <a:rPr lang="en-US" sz="14400" dirty="0">
                <a:latin typeface="SumeshwariMJ" pitchFamily="2" charset="0"/>
                <a:cs typeface="SumeshwariMJ" pitchFamily="2" charset="0"/>
              </a:rPr>
              <a:t> </a:t>
            </a:r>
            <a:r>
              <a:rPr lang="en-US" sz="14400" dirty="0" err="1">
                <a:latin typeface="SumeshwariMJ" pitchFamily="2" charset="0"/>
                <a:cs typeface="SumeshwariMJ" pitchFamily="2" charset="0"/>
              </a:rPr>
              <a:t>IqvwÛs</a:t>
            </a:r>
            <a:r>
              <a:rPr lang="en-US" sz="14400" dirty="0">
                <a:latin typeface="SumeshwariMJ" pitchFamily="2" charset="0"/>
                <a:cs typeface="SumeshwariMJ" pitchFamily="2" charset="0"/>
              </a:rPr>
              <a:t> </a:t>
            </a:r>
            <a:r>
              <a:rPr lang="en-US" sz="14400" dirty="0" err="1">
                <a:latin typeface="SumeshwariMJ" pitchFamily="2" charset="0"/>
                <a:cs typeface="SumeshwariMJ" pitchFamily="2" charset="0"/>
              </a:rPr>
              <a:t>Gi</a:t>
            </a:r>
            <a:r>
              <a:rPr lang="en-US" sz="14400" dirty="0">
                <a:latin typeface="SumeshwariMJ" pitchFamily="2" charset="0"/>
                <a:cs typeface="SumeshwariMJ" pitchFamily="2" charset="0"/>
              </a:rPr>
              <a:t> </a:t>
            </a:r>
            <a:r>
              <a:rPr lang="en-US" sz="14400" dirty="0" err="1">
                <a:latin typeface="SumeshwariMJ" pitchFamily="2" charset="0"/>
                <a:cs typeface="SumeshwariMJ" pitchFamily="2" charset="0"/>
              </a:rPr>
              <a:t>mwVK</a:t>
            </a:r>
            <a:r>
              <a:rPr lang="en-US" sz="14400" dirty="0">
                <a:latin typeface="SumeshwariMJ" pitchFamily="2" charset="0"/>
                <a:cs typeface="SumeshwariMJ" pitchFamily="2" charset="0"/>
              </a:rPr>
              <a:t> †</a:t>
            </a:r>
            <a:r>
              <a:rPr lang="en-US" sz="14400" dirty="0" err="1">
                <a:latin typeface="SumeshwariMJ" pitchFamily="2" charset="0"/>
                <a:cs typeface="SumeshwariMJ" pitchFamily="2" charset="0"/>
              </a:rPr>
              <a:t>iwR</a:t>
            </a:r>
            <a:r>
              <a:rPr lang="en-US" sz="14400" dirty="0">
                <a:latin typeface="SumeshwariMJ" pitchFamily="2" charset="0"/>
                <a:cs typeface="SumeshwariMJ" pitchFamily="2" charset="0"/>
              </a:rPr>
              <a:t>÷¨</a:t>
            </a:r>
            <a:r>
              <a:rPr lang="en-US" sz="14400" dirty="0" err="1">
                <a:latin typeface="SumeshwariMJ" pitchFamily="2" charset="0"/>
                <a:cs typeface="SumeshwariMJ" pitchFamily="2" charset="0"/>
              </a:rPr>
              <a:t>vÝ</a:t>
            </a:r>
            <a:r>
              <a:rPr lang="en-US" sz="14400" dirty="0">
                <a:latin typeface="SumeshwariMJ" pitchFamily="2" charset="0"/>
                <a:cs typeface="SumeshwariMJ" pitchFamily="2" charset="0"/>
              </a:rPr>
              <a:t> </a:t>
            </a:r>
            <a:r>
              <a:rPr lang="en-US" sz="14400" dirty="0" err="1">
                <a:latin typeface="SumeshwariMJ" pitchFamily="2" charset="0"/>
                <a:cs typeface="SumeshwariMJ" pitchFamily="2" charset="0"/>
              </a:rPr>
              <a:t>Dfq</a:t>
            </a:r>
            <a:r>
              <a:rPr lang="en-US" sz="14400" dirty="0">
                <a:latin typeface="SumeshwariMJ" pitchFamily="2" charset="0"/>
                <a:cs typeface="SumeshwariMJ" pitchFamily="2" charset="0"/>
              </a:rPr>
              <a:t> </a:t>
            </a:r>
            <a:r>
              <a:rPr lang="en-US" sz="14400" dirty="0" err="1">
                <a:latin typeface="SumeshwariMJ" pitchFamily="2" charset="0"/>
                <a:cs typeface="SumeshwariMJ" pitchFamily="2" charset="0"/>
              </a:rPr>
              <a:t>IqvwÛs</a:t>
            </a:r>
            <a:r>
              <a:rPr lang="en-US" sz="14400" dirty="0">
                <a:latin typeface="SumeshwariMJ" pitchFamily="2" charset="0"/>
                <a:cs typeface="SumeshwariMJ" pitchFamily="2" charset="0"/>
              </a:rPr>
              <a:t> G </a:t>
            </a:r>
            <a:r>
              <a:rPr lang="en-US" sz="14400" dirty="0" err="1">
                <a:latin typeface="SumeshwariMJ" pitchFamily="2" charset="0"/>
                <a:cs typeface="SumeshwariMJ" pitchFamily="2" charset="0"/>
              </a:rPr>
              <a:t>cÖ`k©b</a:t>
            </a:r>
            <a:r>
              <a:rPr lang="en-US" sz="14400" dirty="0">
                <a:latin typeface="SumeshwariMJ" pitchFamily="2" charset="0"/>
                <a:cs typeface="SumeshwariMJ" pitchFamily="2" charset="0"/>
              </a:rPr>
              <a:t> | </a:t>
            </a:r>
            <a:r>
              <a:rPr lang="en-US" sz="4400" dirty="0"/>
              <a:t> </a:t>
            </a:r>
          </a:p>
          <a:p>
            <a:pPr algn="ctr"/>
            <a:endParaRPr lang="en-US" sz="4400" dirty="0"/>
          </a:p>
          <a:p>
            <a:endParaRPr lang="en-US" sz="8000" dirty="0"/>
          </a:p>
          <a:p>
            <a:endParaRPr lang="en-US" sz="9600" dirty="0"/>
          </a:p>
          <a:p>
            <a:pPr marL="109728" indent="0">
              <a:buNone/>
            </a:pPr>
            <a:endParaRPr lang="en-US" sz="9600" dirty="0"/>
          </a:p>
        </p:txBody>
      </p:sp>
    </p:spTree>
    <p:extLst>
      <p:ext uri="{BB962C8B-B14F-4D97-AF65-F5344CB8AC3E}">
        <p14:creationId xmlns:p14="http://schemas.microsoft.com/office/powerpoint/2010/main" val="3084119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991600" cy="5943600"/>
          </a:xfrm>
        </p:spPr>
        <p:txBody>
          <a:bodyPr>
            <a:normAutofit/>
          </a:bodyPr>
          <a:lstStyle/>
          <a:p>
            <a:pPr marL="109728" lvl="0" indent="0">
              <a:spcBef>
                <a:spcPts val="400"/>
              </a:spcBef>
              <a:buClr>
                <a:srgbClr val="2DA2BF"/>
              </a:buClr>
              <a:buSzPct val="68000"/>
              <a:buNone/>
            </a:pPr>
            <a:r>
              <a:rPr lang="en-US" sz="4000" dirty="0">
                <a:solidFill>
                  <a:prstClr val="black"/>
                </a:solidFill>
                <a:latin typeface="SumeshwariMJ" pitchFamily="2" charset="0"/>
                <a:cs typeface="SumeshwariMJ" pitchFamily="2" charset="0"/>
              </a:rPr>
              <a:t>†</a:t>
            </a:r>
            <a:r>
              <a:rPr lang="en-US" sz="4000" dirty="0" err="1">
                <a:solidFill>
                  <a:prstClr val="black"/>
                </a:solidFill>
                <a:latin typeface="SumeshwariMJ" pitchFamily="2" charset="0"/>
                <a:cs typeface="SumeshwariMJ" pitchFamily="2" charset="0"/>
              </a:rPr>
              <a:t>iwR</a:t>
            </a:r>
            <a:r>
              <a:rPr lang="en-US" sz="4000" dirty="0">
                <a:solidFill>
                  <a:prstClr val="black"/>
                </a:solidFill>
                <a:latin typeface="SumeshwariMJ" pitchFamily="2" charset="0"/>
                <a:cs typeface="SumeshwariMJ" pitchFamily="2" charset="0"/>
              </a:rPr>
              <a:t>÷¨</a:t>
            </a:r>
            <a:r>
              <a:rPr lang="en-US" sz="4000" dirty="0" err="1">
                <a:solidFill>
                  <a:prstClr val="black"/>
                </a:solidFill>
                <a:latin typeface="SumeshwariMJ" pitchFamily="2" charset="0"/>
                <a:cs typeface="SumeshwariMJ" pitchFamily="2" charset="0"/>
              </a:rPr>
              <a:t>vÝ‡K</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wZb</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Dcv‡q</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wb</a:t>
            </a:r>
            <a:r>
              <a:rPr lang="en-US" sz="4000" dirty="0">
                <a:solidFill>
                  <a:prstClr val="black"/>
                </a:solidFill>
                <a:latin typeface="SumeshwariMJ" pitchFamily="2" charset="0"/>
                <a:cs typeface="SumeshwariMJ" pitchFamily="2" charset="0"/>
              </a:rPr>
              <a:t>‡`©k </a:t>
            </a:r>
            <a:r>
              <a:rPr lang="en-US" sz="4000" dirty="0" err="1">
                <a:solidFill>
                  <a:prstClr val="black"/>
                </a:solidFill>
                <a:latin typeface="SumeshwariMJ" pitchFamily="2" charset="0"/>
                <a:cs typeface="SumeshwariMJ" pitchFamily="2" charset="0"/>
              </a:rPr>
              <a:t>Kiv</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hvq</a:t>
            </a:r>
            <a:r>
              <a:rPr lang="en-US" sz="4000" dirty="0">
                <a:solidFill>
                  <a:prstClr val="black"/>
                </a:solidFill>
                <a:latin typeface="SumeshwariMJ" pitchFamily="2" charset="0"/>
                <a:cs typeface="SumeshwariMJ" pitchFamily="2" charset="0"/>
              </a:rPr>
              <a:t> </a:t>
            </a:r>
          </a:p>
          <a:p>
            <a:pPr marL="109728" lvl="0" indent="0">
              <a:spcBef>
                <a:spcPts val="400"/>
              </a:spcBef>
              <a:buClr>
                <a:srgbClr val="2DA2BF"/>
              </a:buClr>
              <a:buSzPct val="68000"/>
              <a:buNone/>
            </a:pPr>
            <a:r>
              <a:rPr lang="en-US" sz="4000" dirty="0">
                <a:solidFill>
                  <a:prstClr val="black"/>
                </a:solidFill>
                <a:latin typeface="SumeshwariMJ" pitchFamily="2" charset="0"/>
                <a:cs typeface="SumeshwariMJ" pitchFamily="2" charset="0"/>
              </a:rPr>
              <a:t>(1) </a:t>
            </a:r>
            <a:r>
              <a:rPr lang="en-US" sz="4000" dirty="0" err="1">
                <a:solidFill>
                  <a:prstClr val="black"/>
                </a:solidFill>
                <a:latin typeface="SumeshwariMJ" pitchFamily="2" charset="0"/>
                <a:cs typeface="SumeshwariMJ" pitchFamily="2" charset="0"/>
              </a:rPr>
              <a:t>Dfq</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IqvwÛs</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Gi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mwVK</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iwR</a:t>
            </a:r>
            <a:r>
              <a:rPr lang="en-US" sz="4000" dirty="0">
                <a:solidFill>
                  <a:prstClr val="black"/>
                </a:solidFill>
                <a:latin typeface="SumeshwariMJ" pitchFamily="2" charset="0"/>
                <a:cs typeface="SumeshwariMJ" pitchFamily="2" charset="0"/>
              </a:rPr>
              <a:t>÷¨</a:t>
            </a:r>
            <a:r>
              <a:rPr lang="en-US" sz="4000" dirty="0" err="1">
                <a:solidFill>
                  <a:prstClr val="black"/>
                </a:solidFill>
                <a:latin typeface="SumeshwariMJ" pitchFamily="2" charset="0"/>
                <a:cs typeface="SumeshwariMJ" pitchFamily="2" charset="0"/>
              </a:rPr>
              <a:t>vÝ</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Dfq</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IqvwÛs</a:t>
            </a:r>
            <a:r>
              <a:rPr lang="en-US" sz="4000" dirty="0">
                <a:solidFill>
                  <a:prstClr val="black"/>
                </a:solidFill>
                <a:latin typeface="SumeshwariMJ" pitchFamily="2" charset="0"/>
                <a:cs typeface="SumeshwariMJ" pitchFamily="2" charset="0"/>
              </a:rPr>
              <a:t> G </a:t>
            </a:r>
            <a:r>
              <a:rPr lang="en-US" sz="4000" dirty="0" err="1">
                <a:solidFill>
                  <a:prstClr val="black"/>
                </a:solidFill>
                <a:latin typeface="SumeshwariMJ" pitchFamily="2" charset="0"/>
                <a:cs typeface="SumeshwariMJ" pitchFamily="2" charset="0"/>
              </a:rPr>
              <a:t>cÖ`k©b</a:t>
            </a:r>
            <a:r>
              <a:rPr lang="en-US" sz="4000" dirty="0">
                <a:solidFill>
                  <a:prstClr val="black"/>
                </a:solidFill>
                <a:latin typeface="SumeshwariMJ" pitchFamily="2" charset="0"/>
                <a:cs typeface="SumeshwariMJ" pitchFamily="2" charset="0"/>
              </a:rPr>
              <a:t> </a:t>
            </a:r>
            <a:endParaRPr lang="en-US" sz="2800" dirty="0">
              <a:ea typeface="Calibri"/>
              <a:cs typeface="Times New Roman"/>
            </a:endParaRPr>
          </a:p>
          <a:p>
            <a:pPr marL="109728" lvl="0" indent="0">
              <a:spcBef>
                <a:spcPts val="400"/>
              </a:spcBef>
              <a:buClr>
                <a:srgbClr val="2DA2BF"/>
              </a:buClr>
              <a:buSzPct val="68000"/>
              <a:buNone/>
            </a:pPr>
            <a:r>
              <a:rPr lang="en-US" sz="4000" dirty="0">
                <a:solidFill>
                  <a:prstClr val="black"/>
                </a:solidFill>
                <a:latin typeface="SumeshwariMJ" pitchFamily="2" charset="0"/>
                <a:cs typeface="SumeshwariMJ" pitchFamily="2" charset="0"/>
              </a:rPr>
              <a:t>(2) </a:t>
            </a:r>
            <a:r>
              <a:rPr lang="en-US" sz="4000" dirty="0" err="1">
                <a:solidFill>
                  <a:prstClr val="black"/>
                </a:solidFill>
                <a:latin typeface="SumeshwariMJ" pitchFamily="2" charset="0"/>
                <a:cs typeface="SumeshwariMJ" pitchFamily="2" charset="0"/>
              </a:rPr>
              <a:t>Dfq</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IqvwÛs</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Gi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mwVK</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iwR</a:t>
            </a:r>
            <a:r>
              <a:rPr lang="en-US" sz="4000" dirty="0">
                <a:solidFill>
                  <a:prstClr val="black"/>
                </a:solidFill>
                <a:latin typeface="SumeshwariMJ" pitchFamily="2" charset="0"/>
                <a:cs typeface="SumeshwariMJ" pitchFamily="2" charset="0"/>
              </a:rPr>
              <a:t>÷¨</a:t>
            </a:r>
            <a:r>
              <a:rPr lang="en-US" sz="4000" dirty="0" err="1">
                <a:solidFill>
                  <a:prstClr val="black"/>
                </a:solidFill>
                <a:latin typeface="SumeshwariMJ" pitchFamily="2" charset="0"/>
                <a:cs typeface="SumeshwariMJ" pitchFamily="2" charset="0"/>
              </a:rPr>
              <a:t>vÝ</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cÖvBgvwi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Uv‡g</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cÖ`k©b</a:t>
            </a:r>
            <a:r>
              <a:rPr lang="en-US" sz="4000" dirty="0">
                <a:solidFill>
                  <a:prstClr val="black"/>
                </a:solidFill>
                <a:latin typeface="SumeshwariMJ" pitchFamily="2" charset="0"/>
                <a:cs typeface="SumeshwariMJ" pitchFamily="2" charset="0"/>
              </a:rPr>
              <a:t> </a:t>
            </a:r>
            <a:endParaRPr lang="en-US" sz="2800" dirty="0">
              <a:solidFill>
                <a:prstClr val="black"/>
              </a:solidFill>
              <a:ea typeface="Calibri"/>
              <a:cs typeface="Times New Roman"/>
            </a:endParaRPr>
          </a:p>
          <a:p>
            <a:pPr marL="109728" lvl="0" indent="0">
              <a:spcBef>
                <a:spcPts val="400"/>
              </a:spcBef>
              <a:buClr>
                <a:srgbClr val="2DA2BF"/>
              </a:buClr>
              <a:buSzPct val="68000"/>
              <a:buNone/>
            </a:pPr>
            <a:r>
              <a:rPr lang="en-US" sz="4000" dirty="0">
                <a:solidFill>
                  <a:prstClr val="black"/>
                </a:solidFill>
                <a:latin typeface="SumeshwariMJ" pitchFamily="2" charset="0"/>
                <a:cs typeface="SumeshwariMJ" pitchFamily="2" charset="0"/>
              </a:rPr>
              <a:t>(3) </a:t>
            </a:r>
            <a:r>
              <a:rPr lang="en-US" sz="4000" dirty="0" err="1">
                <a:solidFill>
                  <a:prstClr val="black"/>
                </a:solidFill>
                <a:latin typeface="SumeshwariMJ" pitchFamily="2" charset="0"/>
                <a:cs typeface="SumeshwariMJ" pitchFamily="2" charset="0"/>
              </a:rPr>
              <a:t>Dfq</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IqvwÛs</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Gi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mwVK</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iwR</a:t>
            </a:r>
            <a:r>
              <a:rPr lang="en-US" sz="4000" dirty="0">
                <a:solidFill>
                  <a:prstClr val="black"/>
                </a:solidFill>
                <a:latin typeface="SumeshwariMJ" pitchFamily="2" charset="0"/>
                <a:cs typeface="SumeshwariMJ" pitchFamily="2" charset="0"/>
              </a:rPr>
              <a:t>÷¨</a:t>
            </a:r>
            <a:r>
              <a:rPr lang="en-US" sz="4000" dirty="0" err="1">
                <a:solidFill>
                  <a:prstClr val="black"/>
                </a:solidFill>
                <a:latin typeface="SumeshwariMJ" pitchFamily="2" charset="0"/>
                <a:cs typeface="SumeshwariMJ" pitchFamily="2" charset="0"/>
              </a:rPr>
              <a:t>vÝ</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m‡Kûvix</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Uv‡g</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cÖ`k©b</a:t>
            </a:r>
            <a:r>
              <a:rPr lang="en-US" sz="4000" dirty="0">
                <a:solidFill>
                  <a:prstClr val="black"/>
                </a:solidFill>
                <a:latin typeface="SumeshwariMJ" pitchFamily="2" charset="0"/>
                <a:cs typeface="SumeshwariMJ" pitchFamily="2" charset="0"/>
              </a:rPr>
              <a:t> </a:t>
            </a:r>
            <a:endParaRPr lang="en-US" sz="2800" dirty="0">
              <a:solidFill>
                <a:prstClr val="black"/>
              </a:solidFill>
              <a:ea typeface="Calibri"/>
              <a:cs typeface="Times New Roman"/>
            </a:endParaRPr>
          </a:p>
          <a:p>
            <a:pPr marL="0" lvl="0">
              <a:lnSpc>
                <a:spcPct val="115000"/>
              </a:lnSpc>
              <a:spcBef>
                <a:spcPts val="0"/>
              </a:spcBef>
              <a:spcAft>
                <a:spcPts val="1000"/>
              </a:spcAft>
            </a:pPr>
            <a:endParaRPr lang="en-US" sz="2400" dirty="0">
              <a:solidFill>
                <a:prstClr val="black"/>
              </a:solidFill>
              <a:ea typeface="Calibri"/>
              <a:cs typeface="Times New Roman"/>
            </a:endParaRPr>
          </a:p>
          <a:p>
            <a:pPr marL="0" lvl="0">
              <a:lnSpc>
                <a:spcPct val="115000"/>
              </a:lnSpc>
              <a:spcBef>
                <a:spcPts val="0"/>
              </a:spcBef>
              <a:spcAft>
                <a:spcPts val="1000"/>
              </a:spcAft>
            </a:pPr>
            <a:endParaRPr lang="en-US" sz="2000" dirty="0">
              <a:solidFill>
                <a:prstClr val="black"/>
              </a:solidFill>
              <a:ea typeface="Calibri"/>
              <a:cs typeface="Times New Roman"/>
            </a:endParaRPr>
          </a:p>
          <a:p>
            <a:pPr marL="0" marR="0">
              <a:lnSpc>
                <a:spcPct val="115000"/>
              </a:lnSpc>
              <a:spcBef>
                <a:spcPts val="0"/>
              </a:spcBef>
              <a:spcAft>
                <a:spcPts val="1000"/>
              </a:spcAft>
            </a:pPr>
            <a:endParaRPr lang="en-US" sz="2000" dirty="0">
              <a:ea typeface="Calibri"/>
              <a:cs typeface="Times New Roman"/>
            </a:endParaRPr>
          </a:p>
          <a:p>
            <a:pPr marL="0" indent="0">
              <a:buNone/>
            </a:pPr>
            <a:endParaRPr lang="en-US" sz="3800" dirty="0"/>
          </a:p>
          <a:p>
            <a:endParaRPr lang="en-US" dirty="0"/>
          </a:p>
        </p:txBody>
      </p:sp>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267" y="0"/>
            <a:ext cx="1082067" cy="838199"/>
          </a:xfrm>
          <a:prstGeom prst="rect">
            <a:avLst/>
          </a:prstGeom>
        </p:spPr>
      </p:pic>
      <p:sp>
        <p:nvSpPr>
          <p:cNvPr id="6" name="Rectangle 5"/>
          <p:cNvSpPr/>
          <p:nvPr/>
        </p:nvSpPr>
        <p:spPr>
          <a:xfrm>
            <a:off x="2590800" y="6488668"/>
            <a:ext cx="3321999" cy="369332"/>
          </a:xfrm>
          <a:prstGeom prst="rect">
            <a:avLst/>
          </a:prstGeom>
        </p:spPr>
        <p:txBody>
          <a:bodyPr wrap="none">
            <a:spAutoFit/>
          </a:bodyPr>
          <a:lstStyle/>
          <a:p>
            <a:pPr algn="ctr"/>
            <a:r>
              <a:rPr lang="en-US" dirty="0">
                <a:solidFill>
                  <a:srgbClr val="C00000"/>
                </a:solidFill>
              </a:rPr>
              <a:t>JESSORE POLYTECHNIC INSTITUTE</a:t>
            </a:r>
          </a:p>
        </p:txBody>
      </p:sp>
    </p:spTree>
    <p:extLst>
      <p:ext uri="{BB962C8B-B14F-4D97-AF65-F5344CB8AC3E}">
        <p14:creationId xmlns:p14="http://schemas.microsoft.com/office/powerpoint/2010/main" val="52200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686800" cy="5943600"/>
          </a:xfrm>
        </p:spPr>
        <p:txBody>
          <a:bodyPr>
            <a:normAutofit/>
          </a:bodyPr>
          <a:lstStyle/>
          <a:p>
            <a:pPr marL="0" marR="0">
              <a:lnSpc>
                <a:spcPct val="115000"/>
              </a:lnSpc>
              <a:spcBef>
                <a:spcPts val="0"/>
              </a:spcBef>
              <a:spcAft>
                <a:spcPts val="1000"/>
              </a:spcAft>
            </a:pPr>
            <a:r>
              <a:rPr lang="en-US" dirty="0">
                <a:solidFill>
                  <a:srgbClr val="002060"/>
                </a:solidFill>
                <a:ea typeface="Calibri"/>
                <a:cs typeface="Times New Roman"/>
              </a:rPr>
              <a:t>8.2 :</a:t>
            </a:r>
            <a:endParaRPr lang="en-US" sz="2400" dirty="0">
              <a:ea typeface="Calibri"/>
              <a:cs typeface="Times New Roman"/>
            </a:endParaRPr>
          </a:p>
          <a:p>
            <a:pPr marL="0" marR="0">
              <a:lnSpc>
                <a:spcPct val="115000"/>
              </a:lnSpc>
              <a:spcBef>
                <a:spcPts val="0"/>
              </a:spcBef>
              <a:spcAft>
                <a:spcPts val="1000"/>
              </a:spcAft>
            </a:pPr>
            <a:endParaRPr lang="en-US" sz="2000" dirty="0">
              <a:ea typeface="Calibri"/>
              <a:cs typeface="Times New Roman"/>
            </a:endParaRPr>
          </a:p>
          <a:p>
            <a:pPr marL="0" indent="0">
              <a:buNone/>
            </a:pPr>
            <a:endParaRPr lang="en-US" sz="3800" dirty="0"/>
          </a:p>
          <a:p>
            <a:endParaRPr lang="en-US" dirty="0"/>
          </a:p>
        </p:txBody>
      </p:sp>
      <p:pic>
        <p:nvPicPr>
          <p:cNvPr id="4" name="Picture 3"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267" y="0"/>
            <a:ext cx="1082067" cy="838199"/>
          </a:xfrm>
          <a:prstGeom prst="rect">
            <a:avLst/>
          </a:prstGeom>
        </p:spPr>
      </p:pic>
      <p:pic>
        <p:nvPicPr>
          <p:cNvPr id="5" name="Picture 4" descr="Screen Clipping"/>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24800" y="1"/>
            <a:ext cx="1219200" cy="1066799"/>
          </a:xfrm>
          <a:prstGeom prst="rect">
            <a:avLst/>
          </a:prstGeom>
        </p:spPr>
      </p:pic>
      <p:pic>
        <p:nvPicPr>
          <p:cNvPr id="1026" name="Picture 2" descr="http://www.electrical4u.com/images/equivalent-circuit-of-primary.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685800"/>
            <a:ext cx="3810000" cy="30542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quivalent circuit of transform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36" y="609600"/>
            <a:ext cx="5084164" cy="36057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proximate equivalent circuit of transformer referred to prima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1903" y="3803722"/>
            <a:ext cx="3980861" cy="30542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pproximate equivalent circuit of transformer referred to secondar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367759"/>
            <a:ext cx="5105400" cy="249023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376218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5943600"/>
          </a:xfrm>
        </p:spPr>
        <p:txBody>
          <a:bodyPr>
            <a:normAutofit lnSpcReduction="10000"/>
          </a:bodyPr>
          <a:lstStyle/>
          <a:p>
            <a:pPr marL="0" indent="0">
              <a:buNone/>
            </a:pPr>
            <a:r>
              <a:rPr lang="en-US" sz="4000" dirty="0" smtClean="0">
                <a:solidFill>
                  <a:srgbClr val="002060"/>
                </a:solidFill>
                <a:ea typeface="Calibri"/>
                <a:cs typeface="Times New Roman"/>
              </a:rPr>
              <a:t>4.3:</a:t>
            </a:r>
            <a:r>
              <a:rPr lang="en-US" sz="3600" dirty="0" smtClean="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UªvÝdigv‡ii</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cÖvBgvix</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mvB‡Wi</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mgZzj</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iwR</a:t>
            </a:r>
            <a:r>
              <a:rPr lang="en-US" sz="4400" dirty="0">
                <a:solidFill>
                  <a:prstClr val="black"/>
                </a:solidFill>
                <a:latin typeface="SumeshwariMJ" pitchFamily="2" charset="0"/>
                <a:cs typeface="SumeshwariMJ" pitchFamily="2" charset="0"/>
              </a:rPr>
              <a:t>÷¨</a:t>
            </a:r>
            <a:r>
              <a:rPr lang="en-US" sz="4400" dirty="0" err="1">
                <a:solidFill>
                  <a:prstClr val="black"/>
                </a:solidFill>
                <a:latin typeface="SumeshwariMJ" pitchFamily="2" charset="0"/>
                <a:cs typeface="SumeshwariMJ" pitchFamily="2" charset="0"/>
              </a:rPr>
              <a:t>vÝ</a:t>
            </a:r>
            <a:r>
              <a:rPr lang="en-US" sz="4400" dirty="0">
                <a:solidFill>
                  <a:prstClr val="black"/>
                </a:solidFill>
                <a:latin typeface="SumeshwariMJ" pitchFamily="2" charset="0"/>
                <a:cs typeface="SumeshwariMJ" pitchFamily="2" charset="0"/>
              </a:rPr>
              <a:t> :</a:t>
            </a:r>
          </a:p>
          <a:p>
            <a:pPr marL="0" indent="0">
              <a:buNone/>
            </a:pPr>
            <a:r>
              <a:rPr lang="en-US" sz="4400" dirty="0" err="1">
                <a:solidFill>
                  <a:prstClr val="black"/>
                </a:solidFill>
                <a:latin typeface="SumeshwariMJ" pitchFamily="2" charset="0"/>
                <a:cs typeface="SumeshwariMJ" pitchFamily="2" charset="0"/>
              </a:rPr>
              <a:t>cÖvBgvix</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mvB‡W</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vbvšÍwiZ</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mgZzj</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UªvÝdigv‡ii</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iwR</a:t>
            </a:r>
            <a:r>
              <a:rPr lang="en-US" sz="4400" dirty="0">
                <a:solidFill>
                  <a:prstClr val="black"/>
                </a:solidFill>
                <a:latin typeface="SumeshwariMJ" pitchFamily="2" charset="0"/>
                <a:cs typeface="SumeshwariMJ" pitchFamily="2" charset="0"/>
              </a:rPr>
              <a:t>÷¨</a:t>
            </a:r>
            <a:r>
              <a:rPr lang="en-US" sz="4400" dirty="0" err="1">
                <a:solidFill>
                  <a:prstClr val="black"/>
                </a:solidFill>
                <a:latin typeface="SumeshwariMJ" pitchFamily="2" charset="0"/>
                <a:cs typeface="SumeshwariMJ" pitchFamily="2" charset="0"/>
              </a:rPr>
              <a:t>vÝ</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Avgiv</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Rvwb</a:t>
            </a:r>
            <a:r>
              <a:rPr lang="en-US" sz="4400" dirty="0">
                <a:solidFill>
                  <a:prstClr val="black"/>
                </a:solidFill>
                <a:latin typeface="SumeshwariMJ" pitchFamily="2" charset="0"/>
                <a:cs typeface="SumeshwariMJ" pitchFamily="2" charset="0"/>
              </a:rPr>
              <a:t>,</a:t>
            </a:r>
          </a:p>
          <a:p>
            <a:pPr marL="0" indent="0">
              <a:buNone/>
            </a:pPr>
            <a:r>
              <a:rPr lang="en-US" sz="4400" dirty="0" err="1">
                <a:solidFill>
                  <a:prstClr val="black"/>
                </a:solidFill>
                <a:latin typeface="SumeshwariMJ" pitchFamily="2" charset="0"/>
                <a:cs typeface="SumeshwariMJ" pitchFamily="2" charset="0"/>
              </a:rPr>
              <a:t>cÖvBgvix</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IqvBwÛs</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Gi</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iwRw÷f</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Wªc</a:t>
            </a:r>
            <a:r>
              <a:rPr lang="en-US" sz="4000" dirty="0">
                <a:solidFill>
                  <a:prstClr val="black"/>
                </a:solidFill>
              </a:rPr>
              <a:t>= </a:t>
            </a:r>
            <a:r>
              <a:rPr lang="en-US" sz="4800" dirty="0" err="1">
                <a:solidFill>
                  <a:prstClr val="black"/>
                </a:solidFill>
              </a:rPr>
              <a:t>I</a:t>
            </a:r>
            <a:r>
              <a:rPr lang="en-US" sz="4800" baseline="-25000" dirty="0" err="1">
                <a:solidFill>
                  <a:prstClr val="black"/>
                </a:solidFill>
              </a:rPr>
              <a:t>p</a:t>
            </a:r>
            <a:r>
              <a:rPr lang="en-US" sz="4800" dirty="0" err="1">
                <a:solidFill>
                  <a:prstClr val="black"/>
                </a:solidFill>
              </a:rPr>
              <a:t>R</a:t>
            </a:r>
            <a:r>
              <a:rPr lang="en-US" sz="4800" baseline="-25000" dirty="0" err="1">
                <a:solidFill>
                  <a:prstClr val="black"/>
                </a:solidFill>
              </a:rPr>
              <a:t>p</a:t>
            </a:r>
            <a:r>
              <a:rPr lang="en-US" sz="4000" dirty="0">
                <a:solidFill>
                  <a:prstClr val="black"/>
                </a:solidFill>
              </a:rPr>
              <a:t> </a:t>
            </a:r>
            <a:endParaRPr lang="en-US" sz="4400" dirty="0">
              <a:solidFill>
                <a:prstClr val="black"/>
              </a:solidFill>
              <a:latin typeface="SumeshwariMJ" pitchFamily="2" charset="0"/>
              <a:cs typeface="SumeshwariMJ" pitchFamily="2" charset="0"/>
            </a:endParaRPr>
          </a:p>
          <a:p>
            <a:pPr marL="0" indent="0">
              <a:buNone/>
            </a:pPr>
            <a:r>
              <a:rPr lang="en-US" sz="4400" dirty="0">
                <a:solidFill>
                  <a:prstClr val="black"/>
                </a:solidFill>
                <a:latin typeface="SumeshwariMJ" pitchFamily="2" charset="0"/>
                <a:cs typeface="SumeshwariMJ" pitchFamily="2" charset="0"/>
              </a:rPr>
              <a:t>‡</a:t>
            </a:r>
            <a:r>
              <a:rPr lang="en-US" sz="4400" dirty="0" err="1">
                <a:solidFill>
                  <a:prstClr val="black"/>
                </a:solidFill>
                <a:latin typeface="SumeshwariMJ" pitchFamily="2" charset="0"/>
                <a:cs typeface="SumeshwariMJ" pitchFamily="2" charset="0"/>
              </a:rPr>
              <a:t>m‡KÛvix</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IqvBwÛs</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Gi</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iwRw÷f</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Wªc</a:t>
            </a:r>
            <a:r>
              <a:rPr lang="en-US" sz="4000" dirty="0">
                <a:solidFill>
                  <a:prstClr val="black"/>
                </a:solidFill>
              </a:rPr>
              <a:t>= </a:t>
            </a:r>
            <a:r>
              <a:rPr lang="en-US" sz="4400" dirty="0" err="1">
                <a:solidFill>
                  <a:prstClr val="black"/>
                </a:solidFill>
              </a:rPr>
              <a:t>I</a:t>
            </a:r>
            <a:r>
              <a:rPr lang="en-US" sz="4400" baseline="-25000" dirty="0" err="1">
                <a:solidFill>
                  <a:prstClr val="black"/>
                </a:solidFill>
              </a:rPr>
              <a:t>s</a:t>
            </a:r>
            <a:r>
              <a:rPr lang="en-US" sz="4400" dirty="0" err="1">
                <a:solidFill>
                  <a:prstClr val="black"/>
                </a:solidFill>
              </a:rPr>
              <a:t>R</a:t>
            </a:r>
            <a:r>
              <a:rPr lang="en-US" sz="4400" baseline="-25000" dirty="0" err="1">
                <a:solidFill>
                  <a:prstClr val="black"/>
                </a:solidFill>
              </a:rPr>
              <a:t>s</a:t>
            </a:r>
            <a:r>
              <a:rPr lang="en-US" sz="4400" dirty="0">
                <a:solidFill>
                  <a:prstClr val="black"/>
                </a:solidFill>
              </a:rPr>
              <a:t> </a:t>
            </a:r>
            <a:endParaRPr lang="en-US" sz="4800" dirty="0"/>
          </a:p>
          <a:p>
            <a:pPr marL="0" lvl="0" indent="0">
              <a:buNone/>
            </a:pPr>
            <a:r>
              <a:rPr lang="en-US" sz="3600" dirty="0" err="1">
                <a:solidFill>
                  <a:prstClr val="black"/>
                </a:solidFill>
                <a:latin typeface="SumeshwariMJ" pitchFamily="2" charset="0"/>
                <a:cs typeface="SumeshwariMJ" pitchFamily="2" charset="0"/>
              </a:rPr>
              <a:t>cÖvBgvix</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cÖwÿ‡Z</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m‡KÛvix</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K‡q‡ji</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iwRw÷f</a:t>
            </a:r>
            <a:r>
              <a:rPr lang="en-US" sz="36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Wªc</a:t>
            </a:r>
            <a:r>
              <a:rPr lang="en-US" sz="4400" dirty="0">
                <a:solidFill>
                  <a:prstClr val="black"/>
                </a:solidFill>
                <a:latin typeface="SumeshwariMJ" pitchFamily="2" charset="0"/>
                <a:cs typeface="SumeshwariMJ" pitchFamily="2" charset="0"/>
              </a:rPr>
              <a:t>=</a:t>
            </a:r>
            <a:r>
              <a:rPr lang="en-US" sz="4400" dirty="0" err="1">
                <a:solidFill>
                  <a:prstClr val="black"/>
                </a:solidFill>
              </a:rPr>
              <a:t>I</a:t>
            </a:r>
            <a:r>
              <a:rPr lang="en-US" sz="4400" baseline="-25000" dirty="0" err="1">
                <a:solidFill>
                  <a:prstClr val="black"/>
                </a:solidFill>
              </a:rPr>
              <a:t>s</a:t>
            </a:r>
            <a:r>
              <a:rPr lang="en-US" sz="4400" dirty="0" err="1">
                <a:solidFill>
                  <a:prstClr val="black"/>
                </a:solidFill>
              </a:rPr>
              <a:t>R</a:t>
            </a:r>
            <a:r>
              <a:rPr lang="en-US" sz="4400" baseline="-25000" dirty="0" err="1">
                <a:solidFill>
                  <a:prstClr val="black"/>
                </a:solidFill>
              </a:rPr>
              <a:t>s</a:t>
            </a:r>
            <a:r>
              <a:rPr lang="en-US" sz="4400" dirty="0" err="1">
                <a:solidFill>
                  <a:prstClr val="black"/>
                </a:solidFill>
              </a:rPr>
              <a:t>a</a:t>
            </a:r>
            <a:endParaRPr lang="en-US" sz="4400" dirty="0"/>
          </a:p>
          <a:p>
            <a:pPr marL="0" indent="0">
              <a:buNone/>
            </a:pPr>
            <a:r>
              <a:rPr lang="en-US" sz="4000" dirty="0"/>
              <a:t>a=</a:t>
            </a:r>
            <a:r>
              <a:rPr lang="en-US" sz="4000" dirty="0" err="1">
                <a:solidFill>
                  <a:prstClr val="black"/>
                </a:solidFill>
                <a:latin typeface="SumeshwariMJ" pitchFamily="2" charset="0"/>
                <a:cs typeface="SumeshwariMJ" pitchFamily="2" charset="0"/>
              </a:rPr>
              <a:t>UªvÝdi‡gkb</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iwkI</a:t>
            </a:r>
            <a:endParaRPr lang="en-US" sz="4000" dirty="0"/>
          </a:p>
        </p:txBody>
      </p:sp>
      <p:pic>
        <p:nvPicPr>
          <p:cNvPr id="5" name="Picture 4"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24800" y="1"/>
            <a:ext cx="1219200" cy="1066799"/>
          </a:xfrm>
          <a:prstGeom prst="rect">
            <a:avLst/>
          </a:prstGeom>
        </p:spPr>
      </p:pic>
    </p:spTree>
    <p:extLst>
      <p:ext uri="{BB962C8B-B14F-4D97-AF65-F5344CB8AC3E}">
        <p14:creationId xmlns:p14="http://schemas.microsoft.com/office/powerpoint/2010/main" val="243582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991600" cy="5943600"/>
              </a:xfrm>
            </p:spPr>
            <p:txBody>
              <a:bodyPr>
                <a:normAutofit fontScale="92500"/>
              </a:bodyPr>
              <a:lstStyle/>
              <a:p>
                <a:pPr marL="0" lvl="0" indent="0">
                  <a:buNone/>
                </a:pPr>
                <a:r>
                  <a:rPr lang="en-US" sz="5400" dirty="0" smtClean="0">
                    <a:solidFill>
                      <a:prstClr val="black"/>
                    </a:solidFill>
                    <a:latin typeface="SumeshwariMJ" pitchFamily="2" charset="0"/>
                    <a:cs typeface="SumeshwariMJ" pitchFamily="2" charset="0"/>
                  </a:rPr>
                  <a:t>4.3:</a:t>
                </a:r>
                <a:r>
                  <a:rPr lang="en-US" sz="4400" dirty="0" smtClean="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cÖvBgvix</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w`‡K</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Dfq</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K‡q‡ji</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iwRw÷f</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Wªc</a:t>
                </a:r>
                <a:endParaRPr lang="en-US" sz="4000" dirty="0">
                  <a:solidFill>
                    <a:prstClr val="black"/>
                  </a:solidFill>
                  <a:latin typeface="SumeshwariMJ" pitchFamily="2" charset="0"/>
                  <a:cs typeface="SumeshwariMJ" pitchFamily="2" charset="0"/>
                </a:endParaRPr>
              </a:p>
              <a:p>
                <a:pPr marL="0" lvl="0" indent="0">
                  <a:buNone/>
                </a:pPr>
                <a:r>
                  <a:rPr lang="en-US" sz="3600" dirty="0">
                    <a:solidFill>
                      <a:prstClr val="black"/>
                    </a:solidFill>
                    <a:latin typeface="SumeshwariMJ" pitchFamily="2" charset="0"/>
                    <a:cs typeface="SumeshwariMJ" pitchFamily="2" charset="0"/>
                  </a:rPr>
                  <a:t> </a:t>
                </a:r>
                <a:r>
                  <a:rPr lang="en-US" sz="4000" dirty="0"/>
                  <a:t>= </a:t>
                </a:r>
                <a:r>
                  <a:rPr lang="en-US" sz="4400" dirty="0" err="1"/>
                  <a:t>I</a:t>
                </a:r>
                <a:r>
                  <a:rPr lang="en-US" sz="4400" baseline="-25000" dirty="0" err="1"/>
                  <a:t>p</a:t>
                </a:r>
                <a:r>
                  <a:rPr lang="en-US" sz="4400" dirty="0" err="1"/>
                  <a:t>R</a:t>
                </a:r>
                <a:r>
                  <a:rPr lang="en-US" sz="4400" baseline="-25000" dirty="0" err="1"/>
                  <a:t>p</a:t>
                </a:r>
                <a:r>
                  <a:rPr lang="en-US" sz="4400" dirty="0"/>
                  <a:t> + I</a:t>
                </a:r>
                <a:r>
                  <a:rPr lang="en-US" sz="4400" baseline="-25000" dirty="0"/>
                  <a:t>s</a:t>
                </a:r>
                <a:r>
                  <a:rPr lang="en-US" sz="4400" dirty="0"/>
                  <a:t> </a:t>
                </a:r>
                <a:r>
                  <a:rPr lang="en-US" sz="4400" dirty="0" err="1"/>
                  <a:t>R</a:t>
                </a:r>
                <a:r>
                  <a:rPr lang="en-US" sz="4400" baseline="-25000" dirty="0" err="1"/>
                  <a:t>s</a:t>
                </a:r>
                <a:r>
                  <a:rPr lang="en-US" sz="4400" dirty="0"/>
                  <a:t> a (Is/</a:t>
                </a:r>
                <a:r>
                  <a:rPr lang="en-US" sz="4400" dirty="0" err="1"/>
                  <a:t>I</a:t>
                </a:r>
                <a:r>
                  <a:rPr lang="en-US" sz="4400" baseline="-25000" dirty="0" err="1"/>
                  <a:t>p</a:t>
                </a:r>
                <a:r>
                  <a:rPr lang="en-US" sz="4400" dirty="0"/>
                  <a:t> = a ; I</a:t>
                </a:r>
                <a:r>
                  <a:rPr lang="en-US" sz="4400" baseline="-25000" dirty="0"/>
                  <a:t>s</a:t>
                </a:r>
                <a:r>
                  <a:rPr lang="en-US" sz="4400" dirty="0"/>
                  <a:t> = </a:t>
                </a:r>
                <a:r>
                  <a:rPr lang="en-US" sz="4400" dirty="0" err="1"/>
                  <a:t>I</a:t>
                </a:r>
                <a:r>
                  <a:rPr lang="en-US" sz="4400" baseline="-25000" dirty="0" err="1"/>
                  <a:t>p</a:t>
                </a:r>
                <a:r>
                  <a:rPr lang="en-US" sz="4400" dirty="0"/>
                  <a:t> a )</a:t>
                </a:r>
                <a:endParaRPr lang="en-US" sz="4000" dirty="0"/>
              </a:p>
              <a:p>
                <a:pPr marL="0" lvl="0" indent="0">
                  <a:buNone/>
                </a:pPr>
                <a:r>
                  <a:rPr lang="en-US" sz="4000" dirty="0">
                    <a:solidFill>
                      <a:prstClr val="black"/>
                    </a:solidFill>
                  </a:rPr>
                  <a:t>= </a:t>
                </a:r>
                <a:r>
                  <a:rPr lang="en-US" sz="4000" dirty="0" err="1">
                    <a:solidFill>
                      <a:prstClr val="black"/>
                    </a:solidFill>
                  </a:rPr>
                  <a:t>I</a:t>
                </a:r>
                <a:r>
                  <a:rPr lang="en-US" sz="4000" baseline="-25000" dirty="0" err="1">
                    <a:solidFill>
                      <a:prstClr val="black"/>
                    </a:solidFill>
                  </a:rPr>
                  <a:t>p</a:t>
                </a:r>
                <a:r>
                  <a:rPr lang="en-US" sz="4000" dirty="0" err="1">
                    <a:solidFill>
                      <a:prstClr val="black"/>
                    </a:solidFill>
                  </a:rPr>
                  <a:t>R</a:t>
                </a:r>
                <a:r>
                  <a:rPr lang="en-US" sz="4000" baseline="-25000" dirty="0" err="1">
                    <a:solidFill>
                      <a:prstClr val="black"/>
                    </a:solidFill>
                  </a:rPr>
                  <a:t>p</a:t>
                </a:r>
                <a:r>
                  <a:rPr lang="en-US" sz="4000" dirty="0">
                    <a:solidFill>
                      <a:prstClr val="black"/>
                    </a:solidFill>
                  </a:rPr>
                  <a:t> + </a:t>
                </a:r>
                <a:r>
                  <a:rPr lang="en-US" sz="4000" dirty="0" err="1">
                    <a:solidFill>
                      <a:prstClr val="black"/>
                    </a:solidFill>
                  </a:rPr>
                  <a:t>I</a:t>
                </a:r>
                <a:r>
                  <a:rPr lang="en-US" sz="4000" baseline="-25000" dirty="0" err="1">
                    <a:solidFill>
                      <a:prstClr val="black"/>
                    </a:solidFill>
                  </a:rPr>
                  <a:t>p</a:t>
                </a:r>
                <a:r>
                  <a:rPr lang="en-US" sz="4000" dirty="0">
                    <a:solidFill>
                      <a:prstClr val="black"/>
                    </a:solidFill>
                  </a:rPr>
                  <a:t> a </a:t>
                </a:r>
                <a:r>
                  <a:rPr lang="en-US" sz="4000" dirty="0" err="1">
                    <a:solidFill>
                      <a:prstClr val="black"/>
                    </a:solidFill>
                  </a:rPr>
                  <a:t>R</a:t>
                </a:r>
                <a:r>
                  <a:rPr lang="en-US" sz="4000" baseline="-25000" dirty="0" err="1">
                    <a:solidFill>
                      <a:prstClr val="black"/>
                    </a:solidFill>
                  </a:rPr>
                  <a:t>s</a:t>
                </a:r>
                <a:r>
                  <a:rPr lang="en-US" sz="4000" dirty="0">
                    <a:solidFill>
                      <a:prstClr val="black"/>
                    </a:solidFill>
                  </a:rPr>
                  <a:t> a</a:t>
                </a:r>
              </a:p>
              <a:p>
                <a:pPr marL="0" lvl="0" indent="0">
                  <a:buNone/>
                </a:pPr>
                <a:r>
                  <a:rPr lang="en-US" sz="4000" dirty="0">
                    <a:solidFill>
                      <a:prstClr val="black"/>
                    </a:solidFill>
                  </a:rPr>
                  <a:t>=</a:t>
                </a:r>
                <a:r>
                  <a:rPr lang="en-US" sz="4000" dirty="0" err="1">
                    <a:solidFill>
                      <a:prstClr val="black"/>
                    </a:solidFill>
                  </a:rPr>
                  <a:t>I</a:t>
                </a:r>
                <a:r>
                  <a:rPr lang="en-US" sz="4000" baseline="-25000" dirty="0" err="1">
                    <a:solidFill>
                      <a:prstClr val="black"/>
                    </a:solidFill>
                  </a:rPr>
                  <a:t>p</a:t>
                </a:r>
                <a:r>
                  <a:rPr lang="en-US" sz="4000" dirty="0">
                    <a:solidFill>
                      <a:prstClr val="black"/>
                    </a:solidFill>
                  </a:rPr>
                  <a:t> (</a:t>
                </a:r>
                <a:r>
                  <a:rPr lang="en-US" sz="4000" dirty="0" err="1">
                    <a:solidFill>
                      <a:prstClr val="black"/>
                    </a:solidFill>
                  </a:rPr>
                  <a:t>R</a:t>
                </a:r>
                <a:r>
                  <a:rPr lang="en-US" sz="4000" baseline="-25000" dirty="0" err="1">
                    <a:solidFill>
                      <a:prstClr val="black"/>
                    </a:solidFill>
                  </a:rPr>
                  <a:t>p</a:t>
                </a:r>
                <a:r>
                  <a:rPr lang="en-US" sz="4000" dirty="0">
                    <a:solidFill>
                      <a:prstClr val="black"/>
                    </a:solidFill>
                  </a:rPr>
                  <a:t> +</a:t>
                </a:r>
                <a:r>
                  <a:rPr lang="en-US" sz="4000" dirty="0" err="1">
                    <a:solidFill>
                      <a:prstClr val="black"/>
                    </a:solidFill>
                  </a:rPr>
                  <a:t>R</a:t>
                </a:r>
                <a:r>
                  <a:rPr lang="en-US" sz="4000" baseline="-25000" dirty="0" err="1">
                    <a:solidFill>
                      <a:prstClr val="black"/>
                    </a:solidFill>
                  </a:rPr>
                  <a:t>s</a:t>
                </a:r>
                <a:r>
                  <a:rPr lang="en-US" sz="4000" dirty="0">
                    <a:solidFill>
                      <a:prstClr val="black"/>
                    </a:solidFill>
                  </a:rPr>
                  <a:t> </a:t>
                </a:r>
                <a:r>
                  <a:rPr lang="en-US" sz="4000" dirty="0" err="1">
                    <a:solidFill>
                      <a:prstClr val="black"/>
                    </a:solidFill>
                  </a:rPr>
                  <a:t>aa</a:t>
                </a:r>
                <a:r>
                  <a:rPr lang="en-US" sz="4000" dirty="0">
                    <a:solidFill>
                      <a:prstClr val="black"/>
                    </a:solidFill>
                  </a:rPr>
                  <a:t>)</a:t>
                </a:r>
              </a:p>
              <a:p>
                <a:pPr marL="0" marR="0">
                  <a:lnSpc>
                    <a:spcPct val="115000"/>
                  </a:lnSpc>
                  <a:spcBef>
                    <a:spcPts val="0"/>
                  </a:spcBef>
                  <a:spcAft>
                    <a:spcPts val="1000"/>
                  </a:spcAft>
                </a:pPr>
                <a:endParaRPr lang="en-US" sz="4000" dirty="0">
                  <a:solidFill>
                    <a:prstClr val="black"/>
                  </a:solidFill>
                </a:endParaRPr>
              </a:p>
              <a:p>
                <a:pPr marL="0" marR="0">
                  <a:lnSpc>
                    <a:spcPct val="115000"/>
                  </a:lnSpc>
                  <a:spcBef>
                    <a:spcPts val="0"/>
                  </a:spcBef>
                  <a:spcAft>
                    <a:spcPts val="1000"/>
                  </a:spcAft>
                </a:pPr>
                <a:r>
                  <a:rPr lang="en-US" sz="4000" dirty="0">
                    <a:solidFill>
                      <a:prstClr val="black"/>
                    </a:solidFill>
                  </a:rPr>
                  <a:t>=</a:t>
                </a:r>
                <a:r>
                  <a:rPr lang="en-US" sz="4000" dirty="0" err="1">
                    <a:solidFill>
                      <a:prstClr val="black"/>
                    </a:solidFill>
                  </a:rPr>
                  <a:t>I</a:t>
                </a:r>
                <a:r>
                  <a:rPr lang="en-US" sz="4000" baseline="-25000" dirty="0" err="1">
                    <a:solidFill>
                      <a:prstClr val="black"/>
                    </a:solidFill>
                  </a:rPr>
                  <a:t>p</a:t>
                </a:r>
                <a:r>
                  <a:rPr lang="en-US" sz="4000" dirty="0">
                    <a:solidFill>
                      <a:prstClr val="black"/>
                    </a:solidFill>
                  </a:rPr>
                  <a:t> R </a:t>
                </a:r>
                <a:r>
                  <a:rPr lang="en-US" sz="4000" dirty="0">
                    <a:latin typeface="American-Americ-Normal"/>
                    <a:ea typeface="Times New Roman"/>
                    <a:cs typeface="Times New Roman"/>
                  </a:rPr>
                  <a:t>`</a:t>
                </a:r>
                <a:r>
                  <a:rPr lang="en-US" sz="4000" baseline="-25000" dirty="0">
                    <a:solidFill>
                      <a:prstClr val="black"/>
                    </a:solidFill>
                  </a:rPr>
                  <a:t>e  </a:t>
                </a:r>
                <a:r>
                  <a:rPr lang="en-US" sz="4000" dirty="0">
                    <a:solidFill>
                      <a:prstClr val="black"/>
                    </a:solidFill>
                  </a:rPr>
                  <a:t>(R </a:t>
                </a:r>
                <a:r>
                  <a:rPr lang="en-US" sz="4000" dirty="0">
                    <a:latin typeface="American-Americ-Normal"/>
                    <a:ea typeface="Times New Roman"/>
                    <a:cs typeface="Times New Roman"/>
                  </a:rPr>
                  <a:t>`</a:t>
                </a:r>
                <a:r>
                  <a:rPr lang="en-US" sz="4000" baseline="-25000" dirty="0">
                    <a:solidFill>
                      <a:prstClr val="black"/>
                    </a:solidFill>
                  </a:rPr>
                  <a:t>e</a:t>
                </a:r>
                <a:r>
                  <a:rPr lang="en-US" sz="4000" dirty="0">
                    <a:solidFill>
                      <a:prstClr val="black"/>
                    </a:solidFill>
                  </a:rPr>
                  <a:t> = </a:t>
                </a:r>
                <a:r>
                  <a:rPr lang="en-US" sz="4000" dirty="0" err="1">
                    <a:solidFill>
                      <a:prstClr val="black"/>
                    </a:solidFill>
                  </a:rPr>
                  <a:t>R</a:t>
                </a:r>
                <a:r>
                  <a:rPr lang="en-US" sz="4000" baseline="-25000" dirty="0" err="1">
                    <a:solidFill>
                      <a:prstClr val="black"/>
                    </a:solidFill>
                  </a:rPr>
                  <a:t>p</a:t>
                </a:r>
                <a:r>
                  <a:rPr lang="en-US" sz="4000" dirty="0">
                    <a:solidFill>
                      <a:prstClr val="black"/>
                    </a:solidFill>
                  </a:rPr>
                  <a:t> + </a:t>
                </a:r>
                <a:r>
                  <a:rPr lang="en-US" sz="4000" dirty="0" err="1">
                    <a:solidFill>
                      <a:prstClr val="black"/>
                    </a:solidFill>
                  </a:rPr>
                  <a:t>R</a:t>
                </a:r>
                <a:r>
                  <a:rPr lang="en-US" sz="4000" baseline="-25000" dirty="0" err="1">
                    <a:solidFill>
                      <a:prstClr val="black"/>
                    </a:solidFill>
                  </a:rPr>
                  <a:t>s</a:t>
                </a:r>
                <a:r>
                  <a:rPr lang="en-US" sz="4000" dirty="0">
                    <a:solidFill>
                      <a:prstClr val="black"/>
                    </a:solidFill>
                  </a:rPr>
                  <a:t> </a:t>
                </a:r>
                <a14:m>
                  <m:oMath xmlns:m="http://schemas.openxmlformats.org/officeDocument/2006/math">
                    <m:sSup>
                      <m:sSupPr>
                        <m:ctrlPr>
                          <a:rPr lang="en-US" sz="4000" i="1">
                            <a:latin typeface="Cambria Math" panose="02040503050406030204" pitchFamily="18" charset="0"/>
                          </a:rPr>
                        </m:ctrlPr>
                      </m:sSupPr>
                      <m:e>
                        <m:r>
                          <a:rPr lang="en-US" sz="4000" i="1">
                            <a:latin typeface="Cambria Math"/>
                          </a:rPr>
                          <m:t>𝑎</m:t>
                        </m:r>
                      </m:e>
                      <m:sup>
                        <m:r>
                          <a:rPr lang="en-US" sz="4000" i="1">
                            <a:latin typeface="Cambria Math"/>
                          </a:rPr>
                          <m:t>2</m:t>
                        </m:r>
                      </m:sup>
                    </m:sSup>
                  </m:oMath>
                </a14:m>
                <a:r>
                  <a:rPr lang="en-US" sz="4000" dirty="0">
                    <a:solidFill>
                      <a:prstClr val="black"/>
                    </a:solidFill>
                  </a:rPr>
                  <a:t>)</a:t>
                </a:r>
                <a:r>
                  <a:rPr lang="en-US" sz="4000" dirty="0">
                    <a:ea typeface="Calibri"/>
                    <a:cs typeface="Times New Roman"/>
                  </a:rPr>
                  <a:t> </a:t>
                </a:r>
              </a:p>
              <a:p>
                <a:pPr marL="0" lvl="0" indent="0">
                  <a:buNone/>
                </a:pPr>
                <a:endParaRPr lang="en-US" sz="1800" dirty="0">
                  <a:solidFill>
                    <a:prstClr val="black"/>
                  </a:solidFill>
                </a:endParaRPr>
              </a:p>
              <a:p>
                <a:pPr marL="0" indent="0">
                  <a:buNone/>
                </a:pPr>
                <a:r>
                  <a:rPr lang="en-US" sz="4400" dirty="0">
                    <a:solidFill>
                      <a:prstClr val="black"/>
                    </a:solidFill>
                    <a:latin typeface="SumeshwariMJ" pitchFamily="2" charset="0"/>
                    <a:cs typeface="SumeshwariMJ" pitchFamily="2" charset="0"/>
                  </a:rPr>
                  <a:t>(</a:t>
                </a:r>
                <a:r>
                  <a:rPr lang="en-US" sz="4400" dirty="0" err="1">
                    <a:solidFill>
                      <a:prstClr val="black"/>
                    </a:solidFill>
                    <a:latin typeface="SumeshwariMJ" pitchFamily="2" charset="0"/>
                    <a:cs typeface="SumeshwariMJ" pitchFamily="2" charset="0"/>
                  </a:rPr>
                  <a:t>GLv‡b</a:t>
                </a:r>
                <a:r>
                  <a:rPr lang="en-US" sz="4400" dirty="0">
                    <a:solidFill>
                      <a:prstClr val="black"/>
                    </a:solidFill>
                    <a:latin typeface="SumeshwariMJ" pitchFamily="2" charset="0"/>
                    <a:cs typeface="SumeshwariMJ" pitchFamily="2" charset="0"/>
                  </a:rPr>
                  <a:t> </a:t>
                </a:r>
                <a:r>
                  <a:rPr lang="en-US" sz="4400" dirty="0" err="1">
                    <a:solidFill>
                      <a:prstClr val="black"/>
                    </a:solidFill>
                  </a:rPr>
                  <a:t>R</a:t>
                </a:r>
                <a:r>
                  <a:rPr lang="en-US" sz="4400" dirty="0" err="1">
                    <a:latin typeface="American-Americ-Normal"/>
                    <a:ea typeface="Times New Roman"/>
                    <a:cs typeface="Times New Roman"/>
                  </a:rPr>
                  <a:t>`</a:t>
                </a:r>
                <a:r>
                  <a:rPr lang="en-US" sz="4400" baseline="-25000" dirty="0" err="1">
                    <a:solidFill>
                      <a:prstClr val="black"/>
                    </a:solidFill>
                  </a:rPr>
                  <a:t>e</a:t>
                </a:r>
                <a:r>
                  <a:rPr lang="en-US" sz="4400" dirty="0">
                    <a:solidFill>
                      <a:prstClr val="black"/>
                    </a:solidFill>
                  </a:rPr>
                  <a:t> =</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mgZzj</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iwR</a:t>
                </a:r>
                <a:r>
                  <a:rPr lang="en-US" sz="4400" dirty="0">
                    <a:solidFill>
                      <a:prstClr val="black"/>
                    </a:solidFill>
                    <a:latin typeface="SumeshwariMJ" pitchFamily="2" charset="0"/>
                    <a:cs typeface="SumeshwariMJ" pitchFamily="2" charset="0"/>
                  </a:rPr>
                  <a:t>÷¨</a:t>
                </a:r>
                <a:r>
                  <a:rPr lang="en-US" sz="4400" dirty="0" err="1">
                    <a:solidFill>
                      <a:prstClr val="black"/>
                    </a:solidFill>
                    <a:latin typeface="SumeshwariMJ" pitchFamily="2" charset="0"/>
                    <a:cs typeface="SumeshwariMJ" pitchFamily="2" charset="0"/>
                  </a:rPr>
                  <a:t>vÝ</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cÖvBgvwi</a:t>
                </a:r>
                <a:r>
                  <a:rPr lang="en-US" sz="4400" dirty="0">
                    <a:solidFill>
                      <a:prstClr val="black"/>
                    </a:solidFill>
                    <a:latin typeface="SumeshwariMJ" pitchFamily="2" charset="0"/>
                    <a:cs typeface="SumeshwariMJ" pitchFamily="2" charset="0"/>
                  </a:rPr>
                  <a:t> </a:t>
                </a:r>
                <a:r>
                  <a:rPr lang="en-US" sz="4400" dirty="0" err="1">
                    <a:solidFill>
                      <a:prstClr val="black"/>
                    </a:solidFill>
                    <a:latin typeface="SumeshwariMJ" pitchFamily="2" charset="0"/>
                    <a:cs typeface="SumeshwariMJ" pitchFamily="2" charset="0"/>
                  </a:rPr>
                  <a:t>w`‡K</a:t>
                </a:r>
                <a:r>
                  <a:rPr lang="en-US" sz="4400" dirty="0">
                    <a:solidFill>
                      <a:prstClr val="black"/>
                    </a:solidFill>
                    <a:latin typeface="SumeshwariMJ" pitchFamily="2" charset="0"/>
                    <a:cs typeface="SumeshwariMJ" pitchFamily="2" charset="0"/>
                  </a:rPr>
                  <a:t>) </a:t>
                </a:r>
              </a:p>
              <a:p>
                <a:pPr marL="0" lvl="0" indent="0">
                  <a:buNone/>
                </a:pPr>
                <a:endParaRPr lang="en-US" sz="4400" dirty="0">
                  <a:solidFill>
                    <a:prstClr val="black"/>
                  </a:solidFill>
                </a:endParaRPr>
              </a:p>
              <a:p>
                <a:pPr marL="0" marR="0" indent="0">
                  <a:lnSpc>
                    <a:spcPct val="115000"/>
                  </a:lnSpc>
                  <a:spcBef>
                    <a:spcPts val="0"/>
                  </a:spcBef>
                  <a:spcAft>
                    <a:spcPts val="1000"/>
                  </a:spcAft>
                  <a:buNone/>
                </a:pPr>
                <a:endParaRPr lang="en-US" sz="2400" dirty="0">
                  <a:ea typeface="Calibri"/>
                  <a:cs typeface="Times New Roman"/>
                </a:endParaRPr>
              </a:p>
              <a:p>
                <a:pPr marL="0" marR="0">
                  <a:lnSpc>
                    <a:spcPct val="115000"/>
                  </a:lnSpc>
                  <a:spcBef>
                    <a:spcPts val="0"/>
                  </a:spcBef>
                  <a:spcAft>
                    <a:spcPts val="1000"/>
                  </a:spcAft>
                </a:pPr>
                <a:endParaRPr lang="en-US" sz="2000" dirty="0">
                  <a:ea typeface="Calibri"/>
                  <a:cs typeface="Times New Roman"/>
                </a:endParaRPr>
              </a:p>
              <a:p>
                <a:pPr marL="0" indent="0">
                  <a:buNone/>
                </a:pPr>
                <a:endParaRPr lang="en-US" sz="38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991600" cy="5943600"/>
              </a:xfrm>
              <a:blipFill rotWithShape="0">
                <a:blip r:embed="rId2"/>
                <a:stretch>
                  <a:fillRect l="-3254" t="-2564"/>
                </a:stretch>
              </a:blipFill>
            </p:spPr>
            <p:txBody>
              <a:bodyPr/>
              <a:lstStyle/>
              <a:p>
                <a:r>
                  <a:rPr lang="en-US">
                    <a:noFill/>
                  </a:rPr>
                  <a:t> </a:t>
                </a:r>
              </a:p>
            </p:txBody>
          </p:sp>
        </mc:Fallback>
      </mc:AlternateContent>
      <p:pic>
        <p:nvPicPr>
          <p:cNvPr id="5" name="Picture 4"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24800" y="1"/>
            <a:ext cx="1219200" cy="1066799"/>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511425"/>
            <a:ext cx="5029200"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p:txBody>
          <a:bodyPr/>
          <a:lstStyle/>
          <a:p>
            <a:endParaRPr lang="en-US"/>
          </a:p>
        </p:txBody>
      </p:sp>
    </p:spTree>
    <p:extLst>
      <p:ext uri="{BB962C8B-B14F-4D97-AF65-F5344CB8AC3E}">
        <p14:creationId xmlns:p14="http://schemas.microsoft.com/office/powerpoint/2010/main" val="94294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991600" cy="5943600"/>
          </a:xfrm>
        </p:spPr>
        <p:txBody>
          <a:bodyPr>
            <a:normAutofit lnSpcReduction="10000"/>
          </a:bodyPr>
          <a:lstStyle/>
          <a:p>
            <a:pPr marL="0" lvl="0" indent="0">
              <a:buNone/>
            </a:pPr>
            <a:r>
              <a:rPr lang="en-US" sz="4000" dirty="0" smtClean="0">
                <a:solidFill>
                  <a:prstClr val="black"/>
                </a:solidFill>
                <a:latin typeface="SumeshwariMJ" pitchFamily="2" charset="0"/>
                <a:cs typeface="SumeshwariMJ" pitchFamily="2" charset="0"/>
              </a:rPr>
              <a:t>4.3</a:t>
            </a:r>
            <a:r>
              <a:rPr lang="en-US" sz="4400" dirty="0" smtClean="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cÖvBgvix</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w`‡K</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Dfq</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K‡q‡ji</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iwRw÷f</a:t>
            </a:r>
            <a:r>
              <a:rPr lang="en-US" sz="4000" dirty="0">
                <a:solidFill>
                  <a:prstClr val="black"/>
                </a:solidFill>
                <a:latin typeface="SumeshwariMJ" pitchFamily="2" charset="0"/>
                <a:cs typeface="SumeshwariMJ" pitchFamily="2" charset="0"/>
              </a:rPr>
              <a:t> </a:t>
            </a:r>
            <a:r>
              <a:rPr lang="en-US" sz="4000" dirty="0" err="1">
                <a:solidFill>
                  <a:prstClr val="black"/>
                </a:solidFill>
                <a:latin typeface="SumeshwariMJ" pitchFamily="2" charset="0"/>
                <a:cs typeface="SumeshwariMJ" pitchFamily="2" charset="0"/>
              </a:rPr>
              <a:t>Wªc</a:t>
            </a:r>
            <a:endParaRPr lang="en-US" sz="3600" dirty="0">
              <a:solidFill>
                <a:prstClr val="black"/>
              </a:solidFill>
              <a:latin typeface="SumeshwariMJ" pitchFamily="2" charset="0"/>
              <a:cs typeface="SumeshwariMJ" pitchFamily="2" charset="0"/>
            </a:endParaRPr>
          </a:p>
          <a:p>
            <a:pPr marL="0" lvl="0" indent="0">
              <a:buNone/>
            </a:pPr>
            <a:r>
              <a:rPr lang="en-US" sz="3600" dirty="0">
                <a:solidFill>
                  <a:prstClr val="black"/>
                </a:solidFill>
                <a:latin typeface="SumeshwariMJ" pitchFamily="2" charset="0"/>
                <a:cs typeface="SumeshwariMJ" pitchFamily="2" charset="0"/>
              </a:rPr>
              <a:t> </a:t>
            </a:r>
            <a:endParaRPr lang="en-US" sz="4000" dirty="0">
              <a:solidFill>
                <a:prstClr val="black"/>
              </a:solidFill>
            </a:endParaRPr>
          </a:p>
          <a:p>
            <a:pPr marL="0" lvl="0" indent="0">
              <a:buNone/>
            </a:pPr>
            <a:endParaRPr lang="en-US" sz="1800" dirty="0">
              <a:solidFill>
                <a:prstClr val="black"/>
              </a:solidFill>
            </a:endParaRPr>
          </a:p>
          <a:p>
            <a:pPr marL="0" indent="0">
              <a:buNone/>
            </a:pPr>
            <a:endParaRPr lang="en-US" sz="4400" dirty="0">
              <a:solidFill>
                <a:prstClr val="black"/>
              </a:solidFill>
              <a:latin typeface="SumeshwariMJ" pitchFamily="2" charset="0"/>
              <a:cs typeface="SumeshwariMJ" pitchFamily="2" charset="0"/>
            </a:endParaRPr>
          </a:p>
          <a:p>
            <a:pPr marL="0" indent="0">
              <a:buNone/>
            </a:pPr>
            <a:endParaRPr lang="en-US" sz="4400" dirty="0">
              <a:solidFill>
                <a:prstClr val="black"/>
              </a:solidFill>
              <a:latin typeface="SumeshwariMJ" pitchFamily="2" charset="0"/>
              <a:cs typeface="SumeshwariMJ" pitchFamily="2" charset="0"/>
            </a:endParaRPr>
          </a:p>
          <a:p>
            <a:pPr marL="0" indent="0">
              <a:buNone/>
            </a:pPr>
            <a:endParaRPr lang="en-US" sz="4400" dirty="0">
              <a:solidFill>
                <a:prstClr val="black"/>
              </a:solidFill>
              <a:latin typeface="SumeshwariMJ" pitchFamily="2" charset="0"/>
              <a:cs typeface="SumeshwariMJ" pitchFamily="2" charset="0"/>
            </a:endParaRPr>
          </a:p>
          <a:p>
            <a:pPr marL="0" indent="0">
              <a:buNone/>
            </a:pPr>
            <a:endParaRPr lang="en-US" sz="4400" dirty="0">
              <a:solidFill>
                <a:prstClr val="black"/>
              </a:solidFill>
              <a:latin typeface="SumeshwariMJ" pitchFamily="2" charset="0"/>
              <a:cs typeface="SumeshwariMJ" pitchFamily="2" charset="0"/>
            </a:endParaRPr>
          </a:p>
          <a:p>
            <a:pPr marL="0" indent="0">
              <a:buNone/>
            </a:pPr>
            <a:endParaRPr lang="en-US" sz="3600" dirty="0">
              <a:solidFill>
                <a:prstClr val="black"/>
              </a:solidFill>
              <a:latin typeface="SumeshwariMJ" pitchFamily="2" charset="0"/>
              <a:cs typeface="SumeshwariMJ" pitchFamily="2" charset="0"/>
            </a:endParaRPr>
          </a:p>
          <a:p>
            <a:pPr marL="0" indent="0">
              <a:buNone/>
            </a:pPr>
            <a:r>
              <a:rPr lang="en-US" sz="3600" dirty="0">
                <a:solidFill>
                  <a:prstClr val="black"/>
                </a:solidFill>
                <a:latin typeface="SumeshwariMJ" pitchFamily="2" charset="0"/>
                <a:cs typeface="SumeshwariMJ" pitchFamily="2" charset="0"/>
              </a:rPr>
              <a:t>(</a:t>
            </a:r>
            <a:r>
              <a:rPr lang="en-US" sz="3600" dirty="0" err="1">
                <a:solidFill>
                  <a:prstClr val="black"/>
                </a:solidFill>
                <a:latin typeface="SumeshwariMJ" pitchFamily="2" charset="0"/>
                <a:cs typeface="SumeshwariMJ" pitchFamily="2" charset="0"/>
              </a:rPr>
              <a:t>GLv‡b</a:t>
            </a:r>
            <a:r>
              <a:rPr lang="en-US" sz="3600" dirty="0">
                <a:solidFill>
                  <a:prstClr val="black"/>
                </a:solidFill>
                <a:latin typeface="SumeshwariMJ" pitchFamily="2" charset="0"/>
                <a:cs typeface="SumeshwariMJ" pitchFamily="2" charset="0"/>
              </a:rPr>
              <a:t> </a:t>
            </a:r>
            <a:r>
              <a:rPr lang="en-US" sz="3600" dirty="0" err="1">
                <a:solidFill>
                  <a:prstClr val="black"/>
                </a:solidFill>
              </a:rPr>
              <a:t>R</a:t>
            </a:r>
            <a:r>
              <a:rPr lang="en-US" sz="3600" dirty="0" err="1">
                <a:latin typeface="American-Americ-Normal"/>
                <a:ea typeface="Times New Roman"/>
                <a:cs typeface="Times New Roman"/>
              </a:rPr>
              <a:t>`</a:t>
            </a:r>
            <a:r>
              <a:rPr lang="en-US" sz="3600" baseline="-25000" dirty="0" err="1">
                <a:solidFill>
                  <a:prstClr val="black"/>
                </a:solidFill>
              </a:rPr>
              <a:t>e</a:t>
            </a:r>
            <a:r>
              <a:rPr lang="en-US" sz="3600" dirty="0">
                <a:solidFill>
                  <a:prstClr val="black"/>
                </a:solidFill>
              </a:rPr>
              <a:t> =</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mgZzj</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iwR</a:t>
            </a:r>
            <a:r>
              <a:rPr lang="en-US" sz="3600" dirty="0">
                <a:solidFill>
                  <a:prstClr val="black"/>
                </a:solidFill>
                <a:latin typeface="SumeshwariMJ" pitchFamily="2" charset="0"/>
                <a:cs typeface="SumeshwariMJ" pitchFamily="2" charset="0"/>
              </a:rPr>
              <a:t>÷¨</a:t>
            </a:r>
            <a:r>
              <a:rPr lang="en-US" sz="3600" dirty="0" err="1">
                <a:solidFill>
                  <a:prstClr val="black"/>
                </a:solidFill>
                <a:latin typeface="SumeshwariMJ" pitchFamily="2" charset="0"/>
                <a:cs typeface="SumeshwariMJ" pitchFamily="2" charset="0"/>
              </a:rPr>
              <a:t>vÝ</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cÖvBgvwi</a:t>
            </a:r>
            <a:r>
              <a:rPr lang="en-US" sz="3600" dirty="0">
                <a:solidFill>
                  <a:prstClr val="black"/>
                </a:solidFill>
                <a:latin typeface="SumeshwariMJ" pitchFamily="2" charset="0"/>
                <a:cs typeface="SumeshwariMJ" pitchFamily="2" charset="0"/>
              </a:rPr>
              <a:t> </a:t>
            </a:r>
            <a:r>
              <a:rPr lang="en-US" sz="3600" dirty="0" err="1">
                <a:solidFill>
                  <a:prstClr val="black"/>
                </a:solidFill>
                <a:latin typeface="SumeshwariMJ" pitchFamily="2" charset="0"/>
                <a:cs typeface="SumeshwariMJ" pitchFamily="2" charset="0"/>
              </a:rPr>
              <a:t>w`‡K</a:t>
            </a:r>
            <a:r>
              <a:rPr lang="en-US" sz="3600" dirty="0">
                <a:solidFill>
                  <a:prstClr val="black"/>
                </a:solidFill>
                <a:latin typeface="SumeshwariMJ" pitchFamily="2" charset="0"/>
                <a:cs typeface="SumeshwariMJ" pitchFamily="2" charset="0"/>
              </a:rPr>
              <a:t>) </a:t>
            </a:r>
          </a:p>
          <a:p>
            <a:pPr marL="0" lvl="0" indent="0">
              <a:buNone/>
            </a:pPr>
            <a:endParaRPr lang="en-US" sz="4400" dirty="0">
              <a:solidFill>
                <a:prstClr val="black"/>
              </a:solidFill>
            </a:endParaRPr>
          </a:p>
          <a:p>
            <a:pPr marL="0" marR="0" indent="0">
              <a:lnSpc>
                <a:spcPct val="115000"/>
              </a:lnSpc>
              <a:spcBef>
                <a:spcPts val="0"/>
              </a:spcBef>
              <a:spcAft>
                <a:spcPts val="1000"/>
              </a:spcAft>
              <a:buNone/>
            </a:pPr>
            <a:endParaRPr lang="en-US" sz="2400" dirty="0">
              <a:ea typeface="Calibri"/>
              <a:cs typeface="Times New Roman"/>
            </a:endParaRPr>
          </a:p>
          <a:p>
            <a:pPr marL="0" marR="0">
              <a:lnSpc>
                <a:spcPct val="115000"/>
              </a:lnSpc>
              <a:spcBef>
                <a:spcPts val="0"/>
              </a:spcBef>
              <a:spcAft>
                <a:spcPts val="1000"/>
              </a:spcAft>
            </a:pPr>
            <a:endParaRPr lang="en-US" sz="2000" dirty="0">
              <a:ea typeface="Calibri"/>
              <a:cs typeface="Times New Roman"/>
            </a:endParaRPr>
          </a:p>
          <a:p>
            <a:pPr marL="0" indent="0">
              <a:buNone/>
            </a:pPr>
            <a:endParaRPr lang="en-US" sz="3800" dirty="0"/>
          </a:p>
          <a:p>
            <a:endParaRPr lang="en-US" dirty="0"/>
          </a:p>
        </p:txBody>
      </p:sp>
      <p:pic>
        <p:nvPicPr>
          <p:cNvPr id="5" name="Picture 4"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924800" y="1"/>
            <a:ext cx="1219200" cy="1066799"/>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7010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27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utur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1178</TotalTime>
  <Words>914</Words>
  <Application>Microsoft Office PowerPoint</Application>
  <PresentationFormat>On-screen Show (4:3)</PresentationFormat>
  <Paragraphs>231</Paragraphs>
  <Slides>23</Slides>
  <Notes>1</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23</vt:i4>
      </vt:variant>
    </vt:vector>
  </HeadingPairs>
  <TitlesOfParts>
    <vt:vector size="44" baseType="lpstr">
      <vt:lpstr>Agency FB</vt:lpstr>
      <vt:lpstr>Algerian</vt:lpstr>
      <vt:lpstr>American-Americ-Normal</vt:lpstr>
      <vt:lpstr>Arial</vt:lpstr>
      <vt:lpstr>Calibri</vt:lpstr>
      <vt:lpstr>Cambria Math</vt:lpstr>
      <vt:lpstr>Garamond</vt:lpstr>
      <vt:lpstr>Lucida Sans Unicode</vt:lpstr>
      <vt:lpstr>Open Sans</vt:lpstr>
      <vt:lpstr>ShaldaMJ</vt:lpstr>
      <vt:lpstr>SumeshwariMJ</vt:lpstr>
      <vt:lpstr>SutonnyMJ</vt:lpstr>
      <vt:lpstr>Times New Roman</vt:lpstr>
      <vt:lpstr>Verdana</vt:lpstr>
      <vt:lpstr>Vrinda</vt:lpstr>
      <vt:lpstr>Wingdings</vt:lpstr>
      <vt:lpstr>Wingdings 2</vt:lpstr>
      <vt:lpstr>Wingdings 3</vt:lpstr>
      <vt:lpstr>Concourse</vt:lpstr>
      <vt:lpstr>1_Office Theme</vt:lpstr>
      <vt:lpstr>Couture</vt:lpstr>
      <vt:lpstr>PowerPoint Presentation</vt:lpstr>
      <vt:lpstr>PowerPoint Presentation</vt:lpstr>
      <vt:lpstr> UªvÝdigvi 4_© Aa¨vq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UªvÝdigvi 4_© Aa¨vq EQUIVALENT RESISTANCE,MAGNETIC LEAKAGE AND LEAKAGE REACETANCE OF TRANSFORMER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এসি মেসিন-১ AC Machine-1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ASUS</cp:lastModifiedBy>
  <cp:revision>167</cp:revision>
  <dcterms:created xsi:type="dcterms:W3CDTF">2013-12-07T15:08:28Z</dcterms:created>
  <dcterms:modified xsi:type="dcterms:W3CDTF">2020-06-14T05:29:04Z</dcterms:modified>
</cp:coreProperties>
</file>